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7" r:id="rId5"/>
    <p:sldId id="260" r:id="rId6"/>
    <p:sldId id="261" r:id="rId7"/>
    <p:sldId id="264" r:id="rId8"/>
    <p:sldId id="263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Gaya Medium 2 - Akse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59C478-BC57-4F97-AD51-E28D475FE2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ABB72E-3EDD-4234-BE73-C9689A4371B8}">
      <dgm:prSet phldrT="[Teks]" custT="1"/>
      <dgm:spPr/>
      <dgm:t>
        <a:bodyPr/>
        <a:lstStyle/>
        <a:p>
          <a:r>
            <a:rPr lang="en-US" sz="900" dirty="0" err="1"/>
            <a:t>Persiapan</a:t>
          </a:r>
          <a:r>
            <a:rPr lang="en-US" sz="900" dirty="0"/>
            <a:t> </a:t>
          </a:r>
          <a:r>
            <a:rPr lang="en-US" sz="900" dirty="0" err="1"/>
            <a:t>Perangkat</a:t>
          </a:r>
          <a:endParaRPr lang="en-US" sz="900" dirty="0"/>
        </a:p>
      </dgm:t>
    </dgm:pt>
    <dgm:pt modelId="{B6B83A19-D99D-41DA-9E8F-B62BEC3F4FA7}" type="parTrans" cxnId="{4DB811E4-3E6B-4174-BCB4-3D6466E1E23A}">
      <dgm:prSet/>
      <dgm:spPr/>
      <dgm:t>
        <a:bodyPr/>
        <a:lstStyle/>
        <a:p>
          <a:endParaRPr lang="en-US" sz="1800"/>
        </a:p>
      </dgm:t>
    </dgm:pt>
    <dgm:pt modelId="{92D4E839-929B-41A3-AF7C-04B3CE473F9A}" type="sibTrans" cxnId="{4DB811E4-3E6B-4174-BCB4-3D6466E1E23A}">
      <dgm:prSet/>
      <dgm:spPr/>
      <dgm:t>
        <a:bodyPr/>
        <a:lstStyle/>
        <a:p>
          <a:endParaRPr lang="en-US" sz="1800"/>
        </a:p>
      </dgm:t>
    </dgm:pt>
    <dgm:pt modelId="{44B56134-591A-4045-8E11-6FDA1AD33269}">
      <dgm:prSet phldrT="[Teks]" custT="1"/>
      <dgm:spPr/>
      <dgm:t>
        <a:bodyPr/>
        <a:lstStyle/>
        <a:p>
          <a:r>
            <a:rPr lang="en-US" sz="900" dirty="0" err="1"/>
            <a:t>Kalibrasi</a:t>
          </a:r>
          <a:r>
            <a:rPr lang="en-US" sz="900" dirty="0"/>
            <a:t> Sensor Ultrasonic</a:t>
          </a:r>
        </a:p>
      </dgm:t>
    </dgm:pt>
    <dgm:pt modelId="{DEC967F7-F93C-4F37-A593-E48FE8D0366F}" type="parTrans" cxnId="{C3ADB97C-D86B-4B2F-ADBB-BBF9F498BFED}">
      <dgm:prSet/>
      <dgm:spPr/>
      <dgm:t>
        <a:bodyPr/>
        <a:lstStyle/>
        <a:p>
          <a:endParaRPr lang="en-US" sz="1800"/>
        </a:p>
      </dgm:t>
    </dgm:pt>
    <dgm:pt modelId="{1211A905-3568-4DC2-9DA9-CC028FA09D46}" type="sibTrans" cxnId="{C3ADB97C-D86B-4B2F-ADBB-BBF9F498BFED}">
      <dgm:prSet/>
      <dgm:spPr/>
      <dgm:t>
        <a:bodyPr/>
        <a:lstStyle/>
        <a:p>
          <a:endParaRPr lang="en-US" sz="1800"/>
        </a:p>
      </dgm:t>
    </dgm:pt>
    <dgm:pt modelId="{6EB572E5-B60A-4BE4-A889-58BAA1645ABE}">
      <dgm:prSet phldrT="[Teks]" custT="1"/>
      <dgm:spPr/>
      <dgm:t>
        <a:bodyPr/>
        <a:lstStyle/>
        <a:p>
          <a:r>
            <a:rPr lang="en-US" sz="900" dirty="0" err="1"/>
            <a:t>Koordinasi</a:t>
          </a:r>
          <a:r>
            <a:rPr lang="en-US" sz="900" dirty="0"/>
            <a:t> dengan </a:t>
          </a:r>
          <a:r>
            <a:rPr lang="en-US" sz="900" dirty="0" err="1"/>
            <a:t>penjaga</a:t>
          </a:r>
          <a:r>
            <a:rPr lang="en-US" sz="900" dirty="0"/>
            <a:t> water tank</a:t>
          </a:r>
        </a:p>
      </dgm:t>
    </dgm:pt>
    <dgm:pt modelId="{75001D1D-03C4-43CE-8720-6CE01DEC00BD}" type="parTrans" cxnId="{921978BE-B7F1-4D52-9ACA-479558367797}">
      <dgm:prSet/>
      <dgm:spPr/>
      <dgm:t>
        <a:bodyPr/>
        <a:lstStyle/>
        <a:p>
          <a:endParaRPr lang="en-US" sz="1800"/>
        </a:p>
      </dgm:t>
    </dgm:pt>
    <dgm:pt modelId="{30B483FB-7BB8-4BCB-A3A7-C8483BB03FA3}" type="sibTrans" cxnId="{921978BE-B7F1-4D52-9ACA-479558367797}">
      <dgm:prSet/>
      <dgm:spPr/>
      <dgm:t>
        <a:bodyPr/>
        <a:lstStyle/>
        <a:p>
          <a:endParaRPr lang="en-US" sz="1800"/>
        </a:p>
      </dgm:t>
    </dgm:pt>
    <dgm:pt modelId="{41D289D9-310E-428E-A44E-1295F250B287}">
      <dgm:prSet custT="1"/>
      <dgm:spPr/>
      <dgm:t>
        <a:bodyPr/>
        <a:lstStyle/>
        <a:p>
          <a:r>
            <a:rPr lang="en-US" sz="900" dirty="0"/>
            <a:t>Survey dan </a:t>
          </a:r>
          <a:r>
            <a:rPr lang="en-US" sz="900" dirty="0" err="1"/>
            <a:t>evaluasi</a:t>
          </a:r>
          <a:r>
            <a:rPr lang="en-US" sz="900" dirty="0"/>
            <a:t> </a:t>
          </a:r>
          <a:r>
            <a:rPr lang="en-US" sz="900" dirty="0" err="1"/>
            <a:t>desain</a:t>
          </a:r>
          <a:r>
            <a:rPr lang="en-US" sz="900" dirty="0"/>
            <a:t> </a:t>
          </a:r>
          <a:r>
            <a:rPr lang="en-US" sz="900" dirty="0" err="1"/>
            <a:t>awal</a:t>
          </a:r>
          <a:endParaRPr lang="en-US" sz="900" dirty="0"/>
        </a:p>
      </dgm:t>
    </dgm:pt>
    <dgm:pt modelId="{5B672C0D-B827-4F87-A608-4F533FAB791E}" type="parTrans" cxnId="{0688D344-B3C9-4F09-B2A9-4215E9F80FB9}">
      <dgm:prSet/>
      <dgm:spPr/>
      <dgm:t>
        <a:bodyPr/>
        <a:lstStyle/>
        <a:p>
          <a:endParaRPr lang="en-US" sz="1800"/>
        </a:p>
      </dgm:t>
    </dgm:pt>
    <dgm:pt modelId="{2C6D4B64-C040-4186-8974-18451C65825B}" type="sibTrans" cxnId="{0688D344-B3C9-4F09-B2A9-4215E9F80FB9}">
      <dgm:prSet/>
      <dgm:spPr/>
      <dgm:t>
        <a:bodyPr/>
        <a:lstStyle/>
        <a:p>
          <a:endParaRPr lang="en-US" sz="1800"/>
        </a:p>
      </dgm:t>
    </dgm:pt>
    <dgm:pt modelId="{EA1CCF14-B2F2-45CC-A9A6-4F4B51E50C59}">
      <dgm:prSet custT="1"/>
      <dgm:spPr/>
      <dgm:t>
        <a:bodyPr/>
        <a:lstStyle/>
        <a:p>
          <a:r>
            <a:rPr lang="en-US" sz="900" dirty="0"/>
            <a:t>Implementasi</a:t>
          </a:r>
        </a:p>
      </dgm:t>
    </dgm:pt>
    <dgm:pt modelId="{A1917F32-94AA-410D-A5AE-BD253DA42512}" type="parTrans" cxnId="{4326E1DD-0BE4-4C5A-AD52-15046EE1AAA9}">
      <dgm:prSet/>
      <dgm:spPr/>
      <dgm:t>
        <a:bodyPr/>
        <a:lstStyle/>
        <a:p>
          <a:endParaRPr lang="en-US" sz="1800"/>
        </a:p>
      </dgm:t>
    </dgm:pt>
    <dgm:pt modelId="{50F07A95-4992-493B-833B-E98099910722}" type="sibTrans" cxnId="{4326E1DD-0BE4-4C5A-AD52-15046EE1AAA9}">
      <dgm:prSet/>
      <dgm:spPr/>
      <dgm:t>
        <a:bodyPr/>
        <a:lstStyle/>
        <a:p>
          <a:endParaRPr lang="en-US" sz="1800"/>
        </a:p>
      </dgm:t>
    </dgm:pt>
    <dgm:pt modelId="{62ED0EBF-DBE3-4098-B161-311B38EC4DAC}">
      <dgm:prSet custT="1"/>
      <dgm:spPr/>
      <dgm:t>
        <a:bodyPr/>
        <a:lstStyle/>
        <a:p>
          <a:r>
            <a:rPr lang="en-US" sz="900" dirty="0"/>
            <a:t>Uji </a:t>
          </a:r>
          <a:r>
            <a:rPr lang="en-US" sz="900" dirty="0" err="1"/>
            <a:t>Coba</a:t>
          </a:r>
          <a:r>
            <a:rPr lang="en-US" sz="900" dirty="0"/>
            <a:t> </a:t>
          </a:r>
          <a:r>
            <a:rPr lang="en-US" sz="900" dirty="0" err="1"/>
            <a:t>komunikasi</a:t>
          </a:r>
          <a:r>
            <a:rPr lang="en-US" sz="900" dirty="0"/>
            <a:t> dan </a:t>
          </a:r>
          <a:r>
            <a:rPr lang="en-US" sz="900" dirty="0" err="1"/>
            <a:t>kirim</a:t>
          </a:r>
          <a:r>
            <a:rPr lang="en-US" sz="900" dirty="0"/>
            <a:t> data ke dashboard</a:t>
          </a:r>
        </a:p>
      </dgm:t>
    </dgm:pt>
    <dgm:pt modelId="{13D8044C-E0E5-42FF-85FA-580BE29F2799}" type="parTrans" cxnId="{28D6C747-E721-4A1A-9268-BB79EB2E53BF}">
      <dgm:prSet/>
      <dgm:spPr/>
      <dgm:t>
        <a:bodyPr/>
        <a:lstStyle/>
        <a:p>
          <a:endParaRPr lang="en-US" sz="1800"/>
        </a:p>
      </dgm:t>
    </dgm:pt>
    <dgm:pt modelId="{2E23A48B-6A71-460F-B91B-D885078E7685}" type="sibTrans" cxnId="{28D6C747-E721-4A1A-9268-BB79EB2E53BF}">
      <dgm:prSet/>
      <dgm:spPr/>
      <dgm:t>
        <a:bodyPr/>
        <a:lstStyle/>
        <a:p>
          <a:endParaRPr lang="en-US" sz="1800"/>
        </a:p>
      </dgm:t>
    </dgm:pt>
    <dgm:pt modelId="{1946AEDC-E28B-4A07-99BB-BCBB2D4B25B9}">
      <dgm:prSet custT="1"/>
      <dgm:spPr/>
      <dgm:t>
        <a:bodyPr/>
        <a:lstStyle/>
        <a:p>
          <a:r>
            <a:rPr lang="en-US" sz="900" dirty="0" err="1"/>
            <a:t>Pemantauan</a:t>
          </a:r>
          <a:r>
            <a:rPr lang="en-US" sz="900" dirty="0"/>
            <a:t> dan maintenance</a:t>
          </a:r>
        </a:p>
      </dgm:t>
    </dgm:pt>
    <dgm:pt modelId="{46F7AAA6-A1CA-45C9-9750-33DCE51E1E87}" type="parTrans" cxnId="{3241ABA0-80CB-4DE0-9E1E-D4A0D5BED9C4}">
      <dgm:prSet/>
      <dgm:spPr/>
      <dgm:t>
        <a:bodyPr/>
        <a:lstStyle/>
        <a:p>
          <a:endParaRPr lang="en-US" sz="1800"/>
        </a:p>
      </dgm:t>
    </dgm:pt>
    <dgm:pt modelId="{5A9ACF13-B070-43A9-911F-9B04301348BD}" type="sibTrans" cxnId="{3241ABA0-80CB-4DE0-9E1E-D4A0D5BED9C4}">
      <dgm:prSet/>
      <dgm:spPr/>
      <dgm:t>
        <a:bodyPr/>
        <a:lstStyle/>
        <a:p>
          <a:endParaRPr lang="en-US" sz="1800"/>
        </a:p>
      </dgm:t>
    </dgm:pt>
    <dgm:pt modelId="{0823FE08-0754-40EE-BB91-9213C4ACD991}" type="pres">
      <dgm:prSet presAssocID="{A259C478-BC57-4F97-AD51-E28D475FE2F8}" presName="Name0" presStyleCnt="0">
        <dgm:presLayoutVars>
          <dgm:dir/>
          <dgm:animLvl val="lvl"/>
          <dgm:resizeHandles val="exact"/>
        </dgm:presLayoutVars>
      </dgm:prSet>
      <dgm:spPr/>
    </dgm:pt>
    <dgm:pt modelId="{11AE604A-F926-457F-B2F8-EEBBAA8B6091}" type="pres">
      <dgm:prSet presAssocID="{6BABB72E-3EDD-4234-BE73-C9689A4371B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81EE6C63-529E-4196-A171-F102C2342799}" type="pres">
      <dgm:prSet presAssocID="{92D4E839-929B-41A3-AF7C-04B3CE473F9A}" presName="parTxOnlySpace" presStyleCnt="0"/>
      <dgm:spPr/>
    </dgm:pt>
    <dgm:pt modelId="{D4CDBBE9-5914-4149-B7DA-0A47D0963F9D}" type="pres">
      <dgm:prSet presAssocID="{44B56134-591A-4045-8E11-6FDA1AD3326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78E56490-7D9A-4F37-9694-1AE902F169A8}" type="pres">
      <dgm:prSet presAssocID="{1211A905-3568-4DC2-9DA9-CC028FA09D46}" presName="parTxOnlySpace" presStyleCnt="0"/>
      <dgm:spPr/>
    </dgm:pt>
    <dgm:pt modelId="{140A2BC2-149F-444D-B5A2-5FC26CC650BF}" type="pres">
      <dgm:prSet presAssocID="{62ED0EBF-DBE3-4098-B161-311B38EC4DAC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CEE7273-A41C-4BF6-8FC0-F6240DA7C3AB}" type="pres">
      <dgm:prSet presAssocID="{2E23A48B-6A71-460F-B91B-D885078E7685}" presName="parTxOnlySpace" presStyleCnt="0"/>
      <dgm:spPr/>
    </dgm:pt>
    <dgm:pt modelId="{50DCF060-1EE1-4A5A-82D5-BAA12E1C7C19}" type="pres">
      <dgm:prSet presAssocID="{6EB572E5-B60A-4BE4-A889-58BAA1645AB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08749C7-C1C5-4F12-9C93-159118E24FA7}" type="pres">
      <dgm:prSet presAssocID="{30B483FB-7BB8-4BCB-A3A7-C8483BB03FA3}" presName="parTxOnlySpace" presStyleCnt="0"/>
      <dgm:spPr/>
    </dgm:pt>
    <dgm:pt modelId="{C7022233-CF71-4C31-9953-6ABF059BBD65}" type="pres">
      <dgm:prSet presAssocID="{41D289D9-310E-428E-A44E-1295F250B28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011B48DA-3DD6-4527-BB0B-B12EA30C8B37}" type="pres">
      <dgm:prSet presAssocID="{2C6D4B64-C040-4186-8974-18451C65825B}" presName="parTxOnlySpace" presStyleCnt="0"/>
      <dgm:spPr/>
    </dgm:pt>
    <dgm:pt modelId="{69C31E49-8E41-489A-AE59-AD52866B43D4}" type="pres">
      <dgm:prSet presAssocID="{EA1CCF14-B2F2-45CC-A9A6-4F4B51E50C5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F1405CF-5E76-4B33-AD44-AFA088F0D64C}" type="pres">
      <dgm:prSet presAssocID="{50F07A95-4992-493B-833B-E98099910722}" presName="parTxOnlySpace" presStyleCnt="0"/>
      <dgm:spPr/>
    </dgm:pt>
    <dgm:pt modelId="{602F94B8-A071-41E8-B206-8F70A1691D9E}" type="pres">
      <dgm:prSet presAssocID="{1946AEDC-E28B-4A07-99BB-BCBB2D4B25B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7B54506-CA62-472F-924C-B5E7FCD84CBC}" type="presOf" srcId="{6BABB72E-3EDD-4234-BE73-C9689A4371B8}" destId="{11AE604A-F926-457F-B2F8-EEBBAA8B6091}" srcOrd="0" destOrd="0" presId="urn:microsoft.com/office/officeart/2005/8/layout/chevron1"/>
    <dgm:cxn modelId="{0688D344-B3C9-4F09-B2A9-4215E9F80FB9}" srcId="{A259C478-BC57-4F97-AD51-E28D475FE2F8}" destId="{41D289D9-310E-428E-A44E-1295F250B287}" srcOrd="4" destOrd="0" parTransId="{5B672C0D-B827-4F87-A608-4F533FAB791E}" sibTransId="{2C6D4B64-C040-4186-8974-18451C65825B}"/>
    <dgm:cxn modelId="{565DCC46-B57C-4D46-B38D-E959E53D85BD}" type="presOf" srcId="{41D289D9-310E-428E-A44E-1295F250B287}" destId="{C7022233-CF71-4C31-9953-6ABF059BBD65}" srcOrd="0" destOrd="0" presId="urn:microsoft.com/office/officeart/2005/8/layout/chevron1"/>
    <dgm:cxn modelId="{28D6C747-E721-4A1A-9268-BB79EB2E53BF}" srcId="{A259C478-BC57-4F97-AD51-E28D475FE2F8}" destId="{62ED0EBF-DBE3-4098-B161-311B38EC4DAC}" srcOrd="2" destOrd="0" parTransId="{13D8044C-E0E5-42FF-85FA-580BE29F2799}" sibTransId="{2E23A48B-6A71-460F-B91B-D885078E7685}"/>
    <dgm:cxn modelId="{AE80306C-70AD-429E-9AF0-4ABC4B9BD2F2}" type="presOf" srcId="{6EB572E5-B60A-4BE4-A889-58BAA1645ABE}" destId="{50DCF060-1EE1-4A5A-82D5-BAA12E1C7C19}" srcOrd="0" destOrd="0" presId="urn:microsoft.com/office/officeart/2005/8/layout/chevron1"/>
    <dgm:cxn modelId="{026FF850-0F44-4CC5-A8C6-09A41C55761B}" type="presOf" srcId="{62ED0EBF-DBE3-4098-B161-311B38EC4DAC}" destId="{140A2BC2-149F-444D-B5A2-5FC26CC650BF}" srcOrd="0" destOrd="0" presId="urn:microsoft.com/office/officeart/2005/8/layout/chevron1"/>
    <dgm:cxn modelId="{773B0471-B42B-41C1-8BF5-CDF829636329}" type="presOf" srcId="{A259C478-BC57-4F97-AD51-E28D475FE2F8}" destId="{0823FE08-0754-40EE-BB91-9213C4ACD991}" srcOrd="0" destOrd="0" presId="urn:microsoft.com/office/officeart/2005/8/layout/chevron1"/>
    <dgm:cxn modelId="{C3ADB97C-D86B-4B2F-ADBB-BBF9F498BFED}" srcId="{A259C478-BC57-4F97-AD51-E28D475FE2F8}" destId="{44B56134-591A-4045-8E11-6FDA1AD33269}" srcOrd="1" destOrd="0" parTransId="{DEC967F7-F93C-4F37-A593-E48FE8D0366F}" sibTransId="{1211A905-3568-4DC2-9DA9-CC028FA09D46}"/>
    <dgm:cxn modelId="{7621F17C-B12F-4E9A-8B53-0D923F156CB4}" type="presOf" srcId="{EA1CCF14-B2F2-45CC-A9A6-4F4B51E50C59}" destId="{69C31E49-8E41-489A-AE59-AD52866B43D4}" srcOrd="0" destOrd="0" presId="urn:microsoft.com/office/officeart/2005/8/layout/chevron1"/>
    <dgm:cxn modelId="{D887B499-038F-430C-BABA-D66F56D0DF5C}" type="presOf" srcId="{44B56134-591A-4045-8E11-6FDA1AD33269}" destId="{D4CDBBE9-5914-4149-B7DA-0A47D0963F9D}" srcOrd="0" destOrd="0" presId="urn:microsoft.com/office/officeart/2005/8/layout/chevron1"/>
    <dgm:cxn modelId="{3241ABA0-80CB-4DE0-9E1E-D4A0D5BED9C4}" srcId="{A259C478-BC57-4F97-AD51-E28D475FE2F8}" destId="{1946AEDC-E28B-4A07-99BB-BCBB2D4B25B9}" srcOrd="6" destOrd="0" parTransId="{46F7AAA6-A1CA-45C9-9750-33DCE51E1E87}" sibTransId="{5A9ACF13-B070-43A9-911F-9B04301348BD}"/>
    <dgm:cxn modelId="{921978BE-B7F1-4D52-9ACA-479558367797}" srcId="{A259C478-BC57-4F97-AD51-E28D475FE2F8}" destId="{6EB572E5-B60A-4BE4-A889-58BAA1645ABE}" srcOrd="3" destOrd="0" parTransId="{75001D1D-03C4-43CE-8720-6CE01DEC00BD}" sibTransId="{30B483FB-7BB8-4BCB-A3A7-C8483BB03FA3}"/>
    <dgm:cxn modelId="{5115F7DB-563C-4098-84DB-649B18ABC9A9}" type="presOf" srcId="{1946AEDC-E28B-4A07-99BB-BCBB2D4B25B9}" destId="{602F94B8-A071-41E8-B206-8F70A1691D9E}" srcOrd="0" destOrd="0" presId="urn:microsoft.com/office/officeart/2005/8/layout/chevron1"/>
    <dgm:cxn modelId="{4326E1DD-0BE4-4C5A-AD52-15046EE1AAA9}" srcId="{A259C478-BC57-4F97-AD51-E28D475FE2F8}" destId="{EA1CCF14-B2F2-45CC-A9A6-4F4B51E50C59}" srcOrd="5" destOrd="0" parTransId="{A1917F32-94AA-410D-A5AE-BD253DA42512}" sibTransId="{50F07A95-4992-493B-833B-E98099910722}"/>
    <dgm:cxn modelId="{4DB811E4-3E6B-4174-BCB4-3D6466E1E23A}" srcId="{A259C478-BC57-4F97-AD51-E28D475FE2F8}" destId="{6BABB72E-3EDD-4234-BE73-C9689A4371B8}" srcOrd="0" destOrd="0" parTransId="{B6B83A19-D99D-41DA-9E8F-B62BEC3F4FA7}" sibTransId="{92D4E839-929B-41A3-AF7C-04B3CE473F9A}"/>
    <dgm:cxn modelId="{FC7DECD6-0F09-400C-ADBB-7B13A69A2E00}" type="presParOf" srcId="{0823FE08-0754-40EE-BB91-9213C4ACD991}" destId="{11AE604A-F926-457F-B2F8-EEBBAA8B6091}" srcOrd="0" destOrd="0" presId="urn:microsoft.com/office/officeart/2005/8/layout/chevron1"/>
    <dgm:cxn modelId="{1B13C88A-CA2D-4939-9BDB-A64ED04FFB70}" type="presParOf" srcId="{0823FE08-0754-40EE-BB91-9213C4ACD991}" destId="{81EE6C63-529E-4196-A171-F102C2342799}" srcOrd="1" destOrd="0" presId="urn:microsoft.com/office/officeart/2005/8/layout/chevron1"/>
    <dgm:cxn modelId="{30EF8F00-D5A1-4ABB-8639-2A82A64115A7}" type="presParOf" srcId="{0823FE08-0754-40EE-BB91-9213C4ACD991}" destId="{D4CDBBE9-5914-4149-B7DA-0A47D0963F9D}" srcOrd="2" destOrd="0" presId="urn:microsoft.com/office/officeart/2005/8/layout/chevron1"/>
    <dgm:cxn modelId="{75E87E9A-FE4C-4318-B917-F18AFBEE2E01}" type="presParOf" srcId="{0823FE08-0754-40EE-BB91-9213C4ACD991}" destId="{78E56490-7D9A-4F37-9694-1AE902F169A8}" srcOrd="3" destOrd="0" presId="urn:microsoft.com/office/officeart/2005/8/layout/chevron1"/>
    <dgm:cxn modelId="{FF730308-E25A-44FD-9185-48426A54E184}" type="presParOf" srcId="{0823FE08-0754-40EE-BB91-9213C4ACD991}" destId="{140A2BC2-149F-444D-B5A2-5FC26CC650BF}" srcOrd="4" destOrd="0" presId="urn:microsoft.com/office/officeart/2005/8/layout/chevron1"/>
    <dgm:cxn modelId="{FDB2EF04-5A15-4BC8-83C6-F894E3016D7F}" type="presParOf" srcId="{0823FE08-0754-40EE-BB91-9213C4ACD991}" destId="{ACEE7273-A41C-4BF6-8FC0-F6240DA7C3AB}" srcOrd="5" destOrd="0" presId="urn:microsoft.com/office/officeart/2005/8/layout/chevron1"/>
    <dgm:cxn modelId="{F26D590C-344D-4EA3-829F-ED86A8C49117}" type="presParOf" srcId="{0823FE08-0754-40EE-BB91-9213C4ACD991}" destId="{50DCF060-1EE1-4A5A-82D5-BAA12E1C7C19}" srcOrd="6" destOrd="0" presId="urn:microsoft.com/office/officeart/2005/8/layout/chevron1"/>
    <dgm:cxn modelId="{E4431AAF-1446-46C1-BA89-8784078CDF49}" type="presParOf" srcId="{0823FE08-0754-40EE-BB91-9213C4ACD991}" destId="{208749C7-C1C5-4F12-9C93-159118E24FA7}" srcOrd="7" destOrd="0" presId="urn:microsoft.com/office/officeart/2005/8/layout/chevron1"/>
    <dgm:cxn modelId="{089FE460-F1C9-4FAF-8992-6699ECE5A180}" type="presParOf" srcId="{0823FE08-0754-40EE-BB91-9213C4ACD991}" destId="{C7022233-CF71-4C31-9953-6ABF059BBD65}" srcOrd="8" destOrd="0" presId="urn:microsoft.com/office/officeart/2005/8/layout/chevron1"/>
    <dgm:cxn modelId="{49220890-DF4C-4C54-9D0E-4DB2AC1B7767}" type="presParOf" srcId="{0823FE08-0754-40EE-BB91-9213C4ACD991}" destId="{011B48DA-3DD6-4527-BB0B-B12EA30C8B37}" srcOrd="9" destOrd="0" presId="urn:microsoft.com/office/officeart/2005/8/layout/chevron1"/>
    <dgm:cxn modelId="{F5D98D56-8A02-4CF8-8BEB-E126F466F1A1}" type="presParOf" srcId="{0823FE08-0754-40EE-BB91-9213C4ACD991}" destId="{69C31E49-8E41-489A-AE59-AD52866B43D4}" srcOrd="10" destOrd="0" presId="urn:microsoft.com/office/officeart/2005/8/layout/chevron1"/>
    <dgm:cxn modelId="{7E822A22-B1D4-4607-B8A9-44CE21F4ACBE}" type="presParOf" srcId="{0823FE08-0754-40EE-BB91-9213C4ACD991}" destId="{DF1405CF-5E76-4B33-AD44-AFA088F0D64C}" srcOrd="11" destOrd="0" presId="urn:microsoft.com/office/officeart/2005/8/layout/chevron1"/>
    <dgm:cxn modelId="{CE6CB4F6-E721-47C0-B932-A2508062C929}" type="presParOf" srcId="{0823FE08-0754-40EE-BB91-9213C4ACD991}" destId="{602F94B8-A071-41E8-B206-8F70A1691D9E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E604A-F926-457F-B2F8-EEBBAA8B6091}">
      <dsp:nvSpPr>
        <dsp:cNvPr id="0" name=""/>
        <dsp:cNvSpPr/>
      </dsp:nvSpPr>
      <dsp:spPr>
        <a:xfrm>
          <a:off x="0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Persiapan</a:t>
          </a:r>
          <a:r>
            <a:rPr lang="en-US" sz="900" kern="1200" dirty="0"/>
            <a:t> </a:t>
          </a:r>
          <a:r>
            <a:rPr lang="en-US" sz="900" kern="1200" dirty="0" err="1"/>
            <a:t>Perangkat</a:t>
          </a:r>
          <a:endParaRPr lang="en-US" sz="900" kern="1200" dirty="0"/>
        </a:p>
      </dsp:txBody>
      <dsp:txXfrm>
        <a:off x="377781" y="185889"/>
        <a:ext cx="1133345" cy="755562"/>
      </dsp:txXfrm>
    </dsp:sp>
    <dsp:sp modelId="{D4CDBBE9-5914-4149-B7DA-0A47D0963F9D}">
      <dsp:nvSpPr>
        <dsp:cNvPr id="0" name=""/>
        <dsp:cNvSpPr/>
      </dsp:nvSpPr>
      <dsp:spPr>
        <a:xfrm>
          <a:off x="1700016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Kalibrasi</a:t>
          </a:r>
          <a:r>
            <a:rPr lang="en-US" sz="900" kern="1200" dirty="0"/>
            <a:t> Sensor Ultrasonic</a:t>
          </a:r>
        </a:p>
      </dsp:txBody>
      <dsp:txXfrm>
        <a:off x="2077797" y="185889"/>
        <a:ext cx="1133345" cy="755562"/>
      </dsp:txXfrm>
    </dsp:sp>
    <dsp:sp modelId="{140A2BC2-149F-444D-B5A2-5FC26CC650BF}">
      <dsp:nvSpPr>
        <dsp:cNvPr id="0" name=""/>
        <dsp:cNvSpPr/>
      </dsp:nvSpPr>
      <dsp:spPr>
        <a:xfrm>
          <a:off x="3400033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Uji </a:t>
          </a:r>
          <a:r>
            <a:rPr lang="en-US" sz="900" kern="1200" dirty="0" err="1"/>
            <a:t>Coba</a:t>
          </a:r>
          <a:r>
            <a:rPr lang="en-US" sz="900" kern="1200" dirty="0"/>
            <a:t> </a:t>
          </a:r>
          <a:r>
            <a:rPr lang="en-US" sz="900" kern="1200" dirty="0" err="1"/>
            <a:t>komunikasi</a:t>
          </a:r>
          <a:r>
            <a:rPr lang="en-US" sz="900" kern="1200" dirty="0"/>
            <a:t> dan </a:t>
          </a:r>
          <a:r>
            <a:rPr lang="en-US" sz="900" kern="1200" dirty="0" err="1"/>
            <a:t>kirim</a:t>
          </a:r>
          <a:r>
            <a:rPr lang="en-US" sz="900" kern="1200" dirty="0"/>
            <a:t> data ke dashboard</a:t>
          </a:r>
        </a:p>
      </dsp:txBody>
      <dsp:txXfrm>
        <a:off x="3777814" y="185889"/>
        <a:ext cx="1133345" cy="755562"/>
      </dsp:txXfrm>
    </dsp:sp>
    <dsp:sp modelId="{50DCF060-1EE1-4A5A-82D5-BAA12E1C7C19}">
      <dsp:nvSpPr>
        <dsp:cNvPr id="0" name=""/>
        <dsp:cNvSpPr/>
      </dsp:nvSpPr>
      <dsp:spPr>
        <a:xfrm>
          <a:off x="5100050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Koordinasi</a:t>
          </a:r>
          <a:r>
            <a:rPr lang="en-US" sz="900" kern="1200" dirty="0"/>
            <a:t> dengan </a:t>
          </a:r>
          <a:r>
            <a:rPr lang="en-US" sz="900" kern="1200" dirty="0" err="1"/>
            <a:t>penjaga</a:t>
          </a:r>
          <a:r>
            <a:rPr lang="en-US" sz="900" kern="1200" dirty="0"/>
            <a:t> water tank</a:t>
          </a:r>
        </a:p>
      </dsp:txBody>
      <dsp:txXfrm>
        <a:off x="5477831" y="185889"/>
        <a:ext cx="1133345" cy="755562"/>
      </dsp:txXfrm>
    </dsp:sp>
    <dsp:sp modelId="{C7022233-CF71-4C31-9953-6ABF059BBD65}">
      <dsp:nvSpPr>
        <dsp:cNvPr id="0" name=""/>
        <dsp:cNvSpPr/>
      </dsp:nvSpPr>
      <dsp:spPr>
        <a:xfrm>
          <a:off x="6800067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Survey dan </a:t>
          </a:r>
          <a:r>
            <a:rPr lang="en-US" sz="900" kern="1200" dirty="0" err="1"/>
            <a:t>evaluasi</a:t>
          </a:r>
          <a:r>
            <a:rPr lang="en-US" sz="900" kern="1200" dirty="0"/>
            <a:t> </a:t>
          </a:r>
          <a:r>
            <a:rPr lang="en-US" sz="900" kern="1200" dirty="0" err="1"/>
            <a:t>desain</a:t>
          </a:r>
          <a:r>
            <a:rPr lang="en-US" sz="900" kern="1200" dirty="0"/>
            <a:t> </a:t>
          </a:r>
          <a:r>
            <a:rPr lang="en-US" sz="900" kern="1200" dirty="0" err="1"/>
            <a:t>awal</a:t>
          </a:r>
          <a:endParaRPr lang="en-US" sz="900" kern="1200" dirty="0"/>
        </a:p>
      </dsp:txBody>
      <dsp:txXfrm>
        <a:off x="7177848" y="185889"/>
        <a:ext cx="1133345" cy="755562"/>
      </dsp:txXfrm>
    </dsp:sp>
    <dsp:sp modelId="{69C31E49-8E41-489A-AE59-AD52866B43D4}">
      <dsp:nvSpPr>
        <dsp:cNvPr id="0" name=""/>
        <dsp:cNvSpPr/>
      </dsp:nvSpPr>
      <dsp:spPr>
        <a:xfrm>
          <a:off x="8500083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Implementasi</a:t>
          </a:r>
        </a:p>
      </dsp:txBody>
      <dsp:txXfrm>
        <a:off x="8877864" y="185889"/>
        <a:ext cx="1133345" cy="755562"/>
      </dsp:txXfrm>
    </dsp:sp>
    <dsp:sp modelId="{602F94B8-A071-41E8-B206-8F70A1691D9E}">
      <dsp:nvSpPr>
        <dsp:cNvPr id="0" name=""/>
        <dsp:cNvSpPr/>
      </dsp:nvSpPr>
      <dsp:spPr>
        <a:xfrm>
          <a:off x="10200100" y="185889"/>
          <a:ext cx="1888907" cy="755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Pemantauan</a:t>
          </a:r>
          <a:r>
            <a:rPr lang="en-US" sz="900" kern="1200" dirty="0"/>
            <a:t> dan maintenance</a:t>
          </a:r>
        </a:p>
      </dsp:txBody>
      <dsp:txXfrm>
        <a:off x="10577881" y="185889"/>
        <a:ext cx="1133345" cy="755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E3AC61C-C5EB-492C-9747-97CB6626E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BB84AEB2-A798-44F1-9146-40CD3B459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43B286D-E128-43BD-A19D-D4682232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F7700B-0E40-4EED-9EAB-776072E3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E327598-2DED-4BED-B4AD-D169CD9D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7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991192F-F8BC-4C35-9CBD-C89B654F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B69688F-6E65-4248-AE81-36C1AB49D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D338A21-2EDA-44B7-895B-EB478CB20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B35078F-798F-48B5-A835-2FA063B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C2C995B-8E2C-44C7-88FA-BC410A4E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0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D213E5ED-3430-4B7F-A5C3-85A65B967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4858658A-926A-4E57-BA9B-3827917E8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38C51C7-2B01-4317-AAF2-4BB483A3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6E4C4EC-444A-412A-AB0B-0F09FBDF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EDFF76D-1D12-4BC3-8D3A-C736098F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3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2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07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754AAB-5C58-41B8-B669-CA1215B1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14CABE7-1A24-4F4C-82AE-39A62548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AE670C2-B5E6-434C-82B8-68D5EF23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1DE3D8E-1F70-4956-81E7-8578D8D1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1D73AC7-3EC8-4AF1-B86D-E376E1CC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94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22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83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145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03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92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4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7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2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754AAB-5C58-41B8-B669-CA1215B1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14CABE7-1A24-4F4C-82AE-39A62548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AE670C2-B5E6-434C-82B8-68D5EF23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1DE3D8E-1F70-4956-81E7-8578D8D1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1D73AC7-3EC8-4AF1-B86D-E376E1CC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9C20D61-67BD-4A04-9721-D9FE7229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121E83D-11CB-4590-A18A-FB34B451D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9F3DCB0-E5D6-4696-BD5B-243DDA9A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17330269-2218-4778-BF0A-D1BB34EC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8901257-8347-44E5-88B0-00F190E4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9B8FA8D-554A-41F2-8B6D-FC9AD6A0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A3DD97C-DC39-41CB-8CD7-79BDD5798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9C45CF7E-D32E-425E-B366-BC3A9DA29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7704F68-431F-46DF-A597-C22A08DE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628D86F-8B97-436F-B676-9BC20B32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E4107D3-43FE-4458-9DC2-8F411624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3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57291CD-4BA4-4B5C-A857-991A6C1B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305836D-ACF2-4CE0-B748-D677A4B35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C5AB597E-8159-480A-9E54-5449E98E9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99A66620-F3C7-480C-85F4-8C8E5A9D2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D2250A05-B872-4927-9884-9078BB72E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4BAC6638-8C96-4985-A4EA-99F6535D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84D44A1F-B3BC-41D7-91C1-31912B60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375467C7-56F3-4F6D-B18D-A446FD6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0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9A9170D-F229-4316-9428-A9A13C24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7E5734A0-E7D4-4531-9F48-1B028ED8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24311FBD-2965-47AE-B64A-0C4DCF60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ABEB867-A55D-430F-8D46-B961146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7F2FCD0D-79A3-4532-A4CD-727086742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E9E6AB44-CC2A-412F-8E0D-982E72C9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56DF420-3751-4881-BC35-2F07B694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7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3570CF4-1F4E-4630-A069-EE4ABF90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B82387D-92ED-4FE2-8840-226E4E6F0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5E824A92-C453-4CCC-9FB5-1A25D987F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61585CBD-090A-4456-8620-A866AC6A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B5EB93A8-72FD-4CE2-93EE-751B0635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5048AE4-0E6F-41D8-ABC0-9B929DD9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986D61F-4CE6-4B34-A694-C385BC61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917D20BB-5C7E-45AD-BE08-C916EC17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783034A9-4E7A-466E-B086-C4CE7FEBE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C21DC615-937E-41FE-9BBE-E0A70788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B25E753A-28FD-4BD6-83E1-F5E1DDE6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A4DD4F3-223A-430C-BB86-3C08138A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2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0624E8FF-31B2-4800-A072-178A012E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E5F20CD-72D4-4BA4-8370-7443CC52E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C41B5AC-A29B-4ABA-83BC-26DE0FC32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949993A-0F33-4777-8870-D42DB8086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5955B3F-378B-4C04-82D7-81847EC95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9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679FAA4-5C28-46AC-8022-2A75F06CB8B5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CDBC9A-C726-4B3E-AD3B-58C84846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6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okopedia.link/7MnYUec3iib" TargetMode="External"/><Relationship Id="rId13" Type="http://schemas.microsoft.com/office/2007/relationships/diagramDrawing" Target="../diagrams/drawing1.xml"/><Relationship Id="rId3" Type="http://schemas.openxmlformats.org/officeDocument/2006/relationships/hyperlink" Target="https://tokopedia.link/dBd6ueQ2iib" TargetMode="External"/><Relationship Id="rId7" Type="http://schemas.openxmlformats.org/officeDocument/2006/relationships/hyperlink" Target="https://cayenne.mydevices.com/" TargetMode="External"/><Relationship Id="rId12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tokopedia.link/URaeg3U2iib" TargetMode="External"/><Relationship Id="rId11" Type="http://schemas.openxmlformats.org/officeDocument/2006/relationships/diagramQuickStyle" Target="../diagrams/quickStyle1.xml"/><Relationship Id="rId5" Type="http://schemas.openxmlformats.org/officeDocument/2006/relationships/hyperlink" Target="https://tokopedia.link/vc45FZK2iib" TargetMode="External"/><Relationship Id="rId10" Type="http://schemas.openxmlformats.org/officeDocument/2006/relationships/diagramLayout" Target="../diagrams/layout1.xml"/><Relationship Id="rId4" Type="http://schemas.openxmlformats.org/officeDocument/2006/relationships/hyperlink" Target="https://tokopedia.link/F9yTPjO2iib" TargetMode="External"/><Relationship Id="rId9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okopedia.link/zAsEMjA4iib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EF9B3B1-A058-4DBC-9CDE-8EA735645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r="1099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F2180FCB-F7BA-4C22-B63A-BAAA87C8D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427" y="2662479"/>
            <a:ext cx="10213146" cy="9794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Water Level Monitoring Device</a:t>
            </a:r>
          </a:p>
        </p:txBody>
      </p:sp>
    </p:spTree>
    <p:extLst>
      <p:ext uri="{BB962C8B-B14F-4D97-AF65-F5344CB8AC3E}">
        <p14:creationId xmlns:p14="http://schemas.microsoft.com/office/powerpoint/2010/main" val="319800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55590"/>
            <a:ext cx="10364451" cy="746820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2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707843"/>
            <a:ext cx="10364451" cy="682546"/>
          </a:xfrm>
        </p:spPr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4DBDCF6-0FC3-44B3-BF0B-49DB1D7C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766170"/>
            <a:ext cx="10364452" cy="45093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r>
              <a:rPr lang="en-US" dirty="0"/>
              <a:t> : </a:t>
            </a:r>
          </a:p>
          <a:p>
            <a:r>
              <a:rPr lang="en-US" dirty="0"/>
              <a:t>KELUHAN AIR di water tank </a:t>
            </a:r>
            <a:r>
              <a:rPr lang="en-US" dirty="0" err="1"/>
              <a:t>kompleks</a:t>
            </a:r>
            <a:r>
              <a:rPr lang="en-US" dirty="0"/>
              <a:t> dago ppr YANG </a:t>
            </a:r>
            <a:r>
              <a:rPr lang="en-US" dirty="0" err="1"/>
              <a:t>cepat</a:t>
            </a:r>
            <a:r>
              <a:rPr lang="en-US" dirty="0"/>
              <a:t> HABIS NAMUN BELUM DAPAT DISIMPULKAN APAKAH ADA KEBOCORAN PIPA ATAU MEMANG KARENA SUPPLY AIR YANG KURANG</a:t>
            </a:r>
          </a:p>
          <a:p>
            <a:r>
              <a:rPr lang="en-US" dirty="0"/>
              <a:t>PENGECEKAN KETINGGIAN AIR MASIH DILAKUKAN SECARA MANUAL (DILIHAT SECARA LANGSUNG OLEH PETUGAS KOMPLEKS)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Kebutuhan</a:t>
            </a:r>
            <a:r>
              <a:rPr lang="en-US" dirty="0"/>
              <a:t> : </a:t>
            </a:r>
          </a:p>
          <a:p>
            <a:r>
              <a:rPr lang="en-US" dirty="0"/>
              <a:t>SISTEM PEMANTAUAN LEVEL AIR DI WATER TANK (DAGO PPR)</a:t>
            </a:r>
          </a:p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online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via web browser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3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013" y="77947"/>
            <a:ext cx="5683973" cy="844523"/>
          </a:xfrm>
        </p:spPr>
        <p:txBody>
          <a:bodyPr/>
          <a:lstStyle/>
          <a:p>
            <a:r>
              <a:rPr lang="en-US" dirty="0"/>
              <a:t>Arsitektur </a:t>
            </a:r>
            <a:r>
              <a:rPr lang="en-US" dirty="0" err="1"/>
              <a:t>sistem</a:t>
            </a:r>
            <a:endParaRPr lang="en-US" dirty="0"/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B1C4DC2C-A686-485F-9E02-BC9DB711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3830" r="2809" b="14626"/>
          <a:stretch/>
        </p:blipFill>
        <p:spPr>
          <a:xfrm>
            <a:off x="325676" y="837706"/>
            <a:ext cx="5933162" cy="4446739"/>
          </a:xfrm>
          <a:prstGeom prst="rect">
            <a:avLst/>
          </a:prstGeom>
        </p:spPr>
      </p:pic>
      <p:cxnSp>
        <p:nvCxnSpPr>
          <p:cNvPr id="16" name="Konektor Panah Lurus 15">
            <a:extLst>
              <a:ext uri="{FF2B5EF4-FFF2-40B4-BE49-F238E27FC236}">
                <a16:creationId xmlns:a16="http://schemas.microsoft.com/office/drawing/2014/main" id="{79AFC293-9CDC-4398-9453-C79DEE22B33D}"/>
              </a:ext>
            </a:extLst>
          </p:cNvPr>
          <p:cNvCxnSpPr/>
          <p:nvPr/>
        </p:nvCxnSpPr>
        <p:spPr>
          <a:xfrm>
            <a:off x="5273458" y="3391422"/>
            <a:ext cx="9853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otak Teks 16">
            <a:extLst>
              <a:ext uri="{FF2B5EF4-FFF2-40B4-BE49-F238E27FC236}">
                <a16:creationId xmlns:a16="http://schemas.microsoft.com/office/drawing/2014/main" id="{CCB0AD12-DE61-49A0-91D2-43AE71C7A054}"/>
              </a:ext>
            </a:extLst>
          </p:cNvPr>
          <p:cNvSpPr txBox="1"/>
          <p:nvPr/>
        </p:nvSpPr>
        <p:spPr>
          <a:xfrm>
            <a:off x="130194" y="5646386"/>
            <a:ext cx="5392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v0 : </a:t>
            </a:r>
          </a:p>
          <a:p>
            <a:r>
              <a:rPr lang="en-US" sz="1600" dirty="0"/>
              <a:t>+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powerbank</a:t>
            </a:r>
            <a:r>
              <a:rPr lang="en-US" sz="1600" dirty="0"/>
              <a:t> (rechargeable &amp; replaceable)</a:t>
            </a:r>
          </a:p>
          <a:p>
            <a:r>
              <a:rPr lang="en-US" sz="1600" dirty="0"/>
              <a:t>+ Tidak Butuh Listrik (</a:t>
            </a:r>
            <a:r>
              <a:rPr lang="en-US" sz="1600" dirty="0" err="1"/>
              <a:t>asumsi</a:t>
            </a:r>
            <a:r>
              <a:rPr lang="en-US" sz="1600" dirty="0"/>
              <a:t> </a:t>
            </a:r>
            <a:r>
              <a:rPr lang="en-US" sz="1600" dirty="0" err="1"/>
              <a:t>awal</a:t>
            </a:r>
            <a:r>
              <a:rPr lang="en-US" sz="1600" dirty="0"/>
              <a:t> </a:t>
            </a:r>
            <a:r>
              <a:rPr lang="en-US" sz="1600" dirty="0" err="1"/>
              <a:t>lokasi</a:t>
            </a:r>
            <a:r>
              <a:rPr lang="en-US" sz="1600" dirty="0"/>
              <a:t> </a:t>
            </a:r>
            <a:r>
              <a:rPr lang="en-US" sz="1600" dirty="0" err="1"/>
              <a:t>jauh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listrik</a:t>
            </a:r>
            <a:r>
              <a:rPr lang="en-US" sz="1600" dirty="0"/>
              <a:t>)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Ketahanan</a:t>
            </a:r>
            <a:r>
              <a:rPr lang="en-US" sz="1600" dirty="0"/>
              <a:t> </a:t>
            </a:r>
            <a:r>
              <a:rPr lang="en-US" sz="1600" dirty="0" err="1"/>
              <a:t>baterai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r>
              <a:rPr lang="en-US" sz="1600" dirty="0"/>
              <a:t> 2-3 jam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A45A41CD-F345-41B5-A81C-4DE1D4104762}"/>
              </a:ext>
            </a:extLst>
          </p:cNvPr>
          <p:cNvSpPr txBox="1"/>
          <p:nvPr/>
        </p:nvSpPr>
        <p:spPr>
          <a:xfrm>
            <a:off x="5947252" y="5646386"/>
            <a:ext cx="5820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v1 : </a:t>
            </a:r>
          </a:p>
          <a:p>
            <a:r>
              <a:rPr lang="en-US" sz="1600" dirty="0"/>
              <a:t>+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listrik</a:t>
            </a:r>
            <a:r>
              <a:rPr lang="en-US" sz="1600" dirty="0"/>
              <a:t> (tidak </a:t>
            </a:r>
            <a:r>
              <a:rPr lang="en-US" sz="1600" dirty="0" err="1"/>
              <a:t>perlu</a:t>
            </a:r>
            <a:r>
              <a:rPr lang="en-US" sz="1600" dirty="0"/>
              <a:t> repot </a:t>
            </a:r>
            <a:r>
              <a:rPr lang="en-US" sz="1600" dirty="0" err="1"/>
              <a:t>ganti</a:t>
            </a:r>
            <a:r>
              <a:rPr lang="en-US" sz="1600" dirty="0"/>
              <a:t> </a:t>
            </a:r>
            <a:r>
              <a:rPr lang="en-US" sz="1600" dirty="0" err="1"/>
              <a:t>baterai</a:t>
            </a:r>
            <a:r>
              <a:rPr lang="en-US" sz="1600" dirty="0"/>
              <a:t>) 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kabel</a:t>
            </a:r>
            <a:r>
              <a:rPr lang="en-US" sz="1600" dirty="0"/>
              <a:t> </a:t>
            </a:r>
            <a:r>
              <a:rPr lang="en-US" sz="1600" dirty="0" err="1"/>
              <a:t>cukup</a:t>
            </a:r>
            <a:r>
              <a:rPr lang="en-US" sz="1600" dirty="0"/>
              <a:t> Panjang serta pipa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melindungi</a:t>
            </a:r>
            <a:r>
              <a:rPr lang="en-US" sz="1600" dirty="0"/>
              <a:t> </a:t>
            </a:r>
            <a:r>
              <a:rPr lang="en-US" sz="1600" dirty="0" err="1"/>
              <a:t>kabel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panas</a:t>
            </a:r>
            <a:r>
              <a:rPr lang="en-US" sz="1600" dirty="0"/>
              <a:t> dan </a:t>
            </a:r>
            <a:r>
              <a:rPr lang="en-US" sz="1600" dirty="0" err="1"/>
              <a:t>hujan</a:t>
            </a:r>
            <a:endParaRPr lang="en-US" sz="1600" dirty="0"/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30909E94-B2ED-4373-9E9E-4B34D6A3C5A8}"/>
              </a:ext>
            </a:extLst>
          </p:cNvPr>
          <p:cNvSpPr txBox="1"/>
          <p:nvPr/>
        </p:nvSpPr>
        <p:spPr>
          <a:xfrm>
            <a:off x="113492" y="5293535"/>
            <a:ext cx="6711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estimasi</a:t>
            </a:r>
            <a:r>
              <a:rPr lang="en-US" sz="1200" dirty="0"/>
              <a:t> </a:t>
            </a:r>
            <a:r>
              <a:rPr lang="en-US" sz="1200" dirty="0" err="1"/>
              <a:t>waktu</a:t>
            </a:r>
            <a:r>
              <a:rPr lang="en-US" sz="1200" dirty="0"/>
              <a:t> charge modem (</a:t>
            </a:r>
            <a:r>
              <a:rPr lang="en-US" sz="1200" dirty="0" err="1"/>
              <a:t>pengamatan</a:t>
            </a:r>
            <a:r>
              <a:rPr lang="en-US" sz="1200" dirty="0"/>
              <a:t> : 1 jam use 2 jam charge)</a:t>
            </a: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00598591-836F-4A24-BD23-E9C3145DA95E}"/>
              </a:ext>
            </a:extLst>
          </p:cNvPr>
          <p:cNvSpPr txBox="1"/>
          <p:nvPr/>
        </p:nvSpPr>
        <p:spPr>
          <a:xfrm>
            <a:off x="1908313" y="1042451"/>
            <a:ext cx="1836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Pra</a:t>
            </a:r>
            <a:r>
              <a:rPr lang="en-US" sz="1600" b="1" dirty="0"/>
              <a:t>-Implementasi</a:t>
            </a: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2FA97798-D7BC-4AE7-919B-8241449ED69E}"/>
              </a:ext>
            </a:extLst>
          </p:cNvPr>
          <p:cNvSpPr txBox="1"/>
          <p:nvPr/>
        </p:nvSpPr>
        <p:spPr>
          <a:xfrm>
            <a:off x="8233542" y="1042451"/>
            <a:ext cx="1836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Implementasi</a:t>
            </a:r>
          </a:p>
        </p:txBody>
      </p:sp>
      <p:pic>
        <p:nvPicPr>
          <p:cNvPr id="24" name="Gambar 23">
            <a:extLst>
              <a:ext uri="{FF2B5EF4-FFF2-40B4-BE49-F238E27FC236}">
                <a16:creationId xmlns:a16="http://schemas.microsoft.com/office/drawing/2014/main" id="{6E45259E-8CD5-4B9F-B0C5-0C5BBE1B5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3" t="4605" r="3014"/>
          <a:stretch/>
        </p:blipFill>
        <p:spPr>
          <a:xfrm>
            <a:off x="6358055" y="925388"/>
            <a:ext cx="5770323" cy="51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7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3F55A82-C857-413B-B46A-A71E8820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3" t="4188" r="2072" b="2602"/>
          <a:stretch/>
        </p:blipFill>
        <p:spPr>
          <a:xfrm>
            <a:off x="6301230" y="789141"/>
            <a:ext cx="5818488" cy="5026408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013" y="33347"/>
            <a:ext cx="5683973" cy="844523"/>
          </a:xfrm>
        </p:spPr>
        <p:txBody>
          <a:bodyPr/>
          <a:lstStyle/>
          <a:p>
            <a:r>
              <a:rPr lang="en-US" dirty="0"/>
              <a:t>Arsitektur </a:t>
            </a:r>
            <a:r>
              <a:rPr lang="en-US" dirty="0" err="1"/>
              <a:t>sistem</a:t>
            </a:r>
            <a:endParaRPr lang="en-US" dirty="0"/>
          </a:p>
        </p:txBody>
      </p:sp>
      <p:cxnSp>
        <p:nvCxnSpPr>
          <p:cNvPr id="16" name="Konektor Panah Lurus 15">
            <a:extLst>
              <a:ext uri="{FF2B5EF4-FFF2-40B4-BE49-F238E27FC236}">
                <a16:creationId xmlns:a16="http://schemas.microsoft.com/office/drawing/2014/main" id="{79AFC293-9CDC-4398-9453-C79DEE22B33D}"/>
              </a:ext>
            </a:extLst>
          </p:cNvPr>
          <p:cNvCxnSpPr/>
          <p:nvPr/>
        </p:nvCxnSpPr>
        <p:spPr>
          <a:xfrm>
            <a:off x="5273458" y="3391422"/>
            <a:ext cx="9853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Kotak Teks 17">
            <a:extLst>
              <a:ext uri="{FF2B5EF4-FFF2-40B4-BE49-F238E27FC236}">
                <a16:creationId xmlns:a16="http://schemas.microsoft.com/office/drawing/2014/main" id="{A45A41CD-F345-41B5-A81C-4DE1D4104762}"/>
              </a:ext>
            </a:extLst>
          </p:cNvPr>
          <p:cNvSpPr txBox="1"/>
          <p:nvPr/>
        </p:nvSpPr>
        <p:spPr>
          <a:xfrm>
            <a:off x="113030" y="5675536"/>
            <a:ext cx="4997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v1 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modem </a:t>
            </a:r>
            <a:r>
              <a:rPr lang="en-US" sz="1400" dirty="0" err="1"/>
              <a:t>mati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dinyalakan</a:t>
            </a:r>
            <a:r>
              <a:rPr lang="en-US" sz="1400" dirty="0"/>
              <a:t> manual (</a:t>
            </a:r>
            <a:r>
              <a:rPr lang="en-US" sz="1400" dirty="0" err="1"/>
              <a:t>efek</a:t>
            </a:r>
            <a:r>
              <a:rPr lang="en-US" sz="1400" dirty="0"/>
              <a:t> pada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pengisian</a:t>
            </a:r>
            <a:r>
              <a:rPr lang="en-US" sz="1400" dirty="0"/>
              <a:t> </a:t>
            </a:r>
            <a:r>
              <a:rPr lang="en-US" sz="1400" dirty="0" err="1"/>
              <a:t>paket</a:t>
            </a:r>
            <a:r>
              <a:rPr lang="en-US" sz="1400" dirty="0"/>
              <a:t> data)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Noise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karena</a:t>
            </a:r>
            <a:r>
              <a:rPr lang="en-US" sz="1400" dirty="0"/>
              <a:t> power supply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Baterai</a:t>
            </a:r>
            <a:r>
              <a:rPr lang="en-US" sz="1400" dirty="0"/>
              <a:t> modem </a:t>
            </a:r>
            <a:r>
              <a:rPr lang="en-US" sz="1400" dirty="0" err="1"/>
              <a:t>rusak</a:t>
            </a:r>
            <a:r>
              <a:rPr lang="en-US" sz="1400" dirty="0"/>
              <a:t> (</a:t>
            </a:r>
            <a:r>
              <a:rPr lang="en-US" sz="1400" dirty="0" err="1"/>
              <a:t>kembung</a:t>
            </a:r>
            <a:r>
              <a:rPr lang="en-US" sz="1400" dirty="0"/>
              <a:t>)</a:t>
            </a: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00598591-836F-4A24-BD23-E9C3145DA95E}"/>
              </a:ext>
            </a:extLst>
          </p:cNvPr>
          <p:cNvSpPr txBox="1"/>
          <p:nvPr/>
        </p:nvSpPr>
        <p:spPr>
          <a:xfrm>
            <a:off x="1908313" y="1042451"/>
            <a:ext cx="1836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Implementasi</a:t>
            </a: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2FA97798-D7BC-4AE7-919B-8241449ED69E}"/>
              </a:ext>
            </a:extLst>
          </p:cNvPr>
          <p:cNvSpPr txBox="1"/>
          <p:nvPr/>
        </p:nvSpPr>
        <p:spPr>
          <a:xfrm>
            <a:off x="7093672" y="966599"/>
            <a:ext cx="30273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Evaluasi</a:t>
            </a:r>
            <a:r>
              <a:rPr lang="en-US" sz="1600" b="1" dirty="0"/>
              <a:t> Implementasi </a:t>
            </a: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9146CFEC-0B5C-4ED6-BC5C-6285499D024D}"/>
              </a:ext>
            </a:extLst>
          </p:cNvPr>
          <p:cNvSpPr txBox="1"/>
          <p:nvPr/>
        </p:nvSpPr>
        <p:spPr>
          <a:xfrm>
            <a:off x="6095999" y="5624324"/>
            <a:ext cx="5820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v1 : </a:t>
            </a:r>
          </a:p>
          <a:p>
            <a:r>
              <a:rPr lang="en-US" sz="1200" dirty="0"/>
              <a:t>+ </a:t>
            </a:r>
            <a:r>
              <a:rPr lang="en-US" sz="1200" dirty="0" err="1"/>
              <a:t>baterai</a:t>
            </a:r>
            <a:r>
              <a:rPr lang="en-US" sz="1200" dirty="0"/>
              <a:t> modem di bypass, </a:t>
            </a:r>
            <a:r>
              <a:rPr lang="en-US" sz="1200" dirty="0" err="1"/>
              <a:t>langsung</a:t>
            </a:r>
            <a:r>
              <a:rPr lang="en-US" sz="1200" dirty="0"/>
              <a:t> ke 5V. Tidak </a:t>
            </a:r>
            <a:r>
              <a:rPr lang="en-US" sz="1200" dirty="0" err="1"/>
              <a:t>perlu</a:t>
            </a:r>
            <a:r>
              <a:rPr lang="en-US" sz="1200" dirty="0"/>
              <a:t> switch charge/discharge.</a:t>
            </a:r>
          </a:p>
          <a:p>
            <a:r>
              <a:rPr lang="en-US" sz="1200" dirty="0"/>
              <a:t>+ </a:t>
            </a:r>
            <a:r>
              <a:rPr lang="en-US" sz="1200" dirty="0" err="1"/>
              <a:t>tombol</a:t>
            </a:r>
            <a:r>
              <a:rPr lang="en-US" sz="1200" dirty="0"/>
              <a:t> modem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terus</a:t>
            </a:r>
            <a:r>
              <a:rPr lang="en-US" sz="1200" dirty="0"/>
              <a:t> </a:t>
            </a:r>
            <a:r>
              <a:rPr lang="en-US" sz="1200" dirty="0" err="1"/>
              <a:t>menerus</a:t>
            </a:r>
            <a:r>
              <a:rPr lang="en-US" sz="1200" dirty="0"/>
              <a:t> </a:t>
            </a:r>
            <a:r>
              <a:rPr lang="en-US" sz="1200" dirty="0" err="1"/>
              <a:t>menekan</a:t>
            </a:r>
            <a:r>
              <a:rPr lang="en-US" sz="1200" dirty="0"/>
              <a:t>,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apabila</a:t>
            </a:r>
            <a:r>
              <a:rPr lang="en-US" sz="1200" dirty="0"/>
              <a:t> </a:t>
            </a:r>
            <a:r>
              <a:rPr lang="en-US" sz="1200" dirty="0" err="1"/>
              <a:t>mati</a:t>
            </a:r>
            <a:r>
              <a:rPr lang="en-US" sz="1200" dirty="0"/>
              <a:t> </a:t>
            </a:r>
            <a:r>
              <a:rPr lang="en-US" sz="1200" dirty="0" err="1"/>
              <a:t>listrik</a:t>
            </a:r>
            <a:r>
              <a:rPr lang="en-US" sz="1200" dirty="0"/>
              <a:t>, tidak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datang</a:t>
            </a:r>
            <a:r>
              <a:rPr lang="en-US" sz="1200" dirty="0"/>
              <a:t> </a:t>
            </a:r>
            <a:r>
              <a:rPr lang="en-US" sz="1200" dirty="0" err="1"/>
              <a:t>utk</a:t>
            </a:r>
            <a:r>
              <a:rPr lang="en-US" sz="1200" dirty="0"/>
              <a:t> </a:t>
            </a:r>
            <a:r>
              <a:rPr lang="en-US" sz="1200" dirty="0" err="1"/>
              <a:t>menyalakan</a:t>
            </a:r>
            <a:r>
              <a:rPr lang="en-US" sz="1200" dirty="0"/>
              <a:t>.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menyala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.</a:t>
            </a:r>
          </a:p>
          <a:p>
            <a:r>
              <a:rPr lang="en-US" sz="1200" dirty="0"/>
              <a:t>+ power supply </a:t>
            </a:r>
            <a:r>
              <a:rPr lang="en-US" sz="1200" dirty="0" err="1"/>
              <a:t>diganti</a:t>
            </a:r>
            <a:r>
              <a:rPr lang="en-US" sz="1200" dirty="0"/>
              <a:t> dengan adaptor 5V, </a:t>
            </a:r>
            <a:r>
              <a:rPr lang="en-US" sz="1200" dirty="0" err="1"/>
              <a:t>diisolasi</a:t>
            </a:r>
            <a:r>
              <a:rPr lang="en-US" sz="1200" dirty="0"/>
              <a:t> dan </a:t>
            </a:r>
            <a:r>
              <a:rPr lang="en-US" sz="1200" dirty="0" err="1"/>
              <a:t>ditempatkan</a:t>
            </a:r>
            <a:r>
              <a:rPr lang="en-US" sz="1200" dirty="0"/>
              <a:t> di </a:t>
            </a:r>
            <a:r>
              <a:rPr lang="en-US" sz="1200" dirty="0" err="1"/>
              <a:t>luar</a:t>
            </a:r>
            <a:r>
              <a:rPr lang="en-US" sz="1200" dirty="0"/>
              <a:t>, noise </a:t>
            </a:r>
            <a:r>
              <a:rPr lang="en-US" sz="1200" dirty="0" err="1"/>
              <a:t>pengukuran</a:t>
            </a:r>
            <a:r>
              <a:rPr lang="en-US" sz="1200" dirty="0"/>
              <a:t> </a:t>
            </a:r>
            <a:r>
              <a:rPr lang="en-US" sz="1200" dirty="0" err="1"/>
              <a:t>hilang</a:t>
            </a:r>
            <a:endParaRPr lang="en-US" sz="1200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16CD1B77-726C-4B3C-A1CF-C88C8A5AB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3" t="4605" r="3014"/>
          <a:stretch/>
        </p:blipFill>
        <p:spPr>
          <a:xfrm>
            <a:off x="482573" y="789141"/>
            <a:ext cx="5770323" cy="51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2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3F55A82-C857-413B-B46A-A71E8820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3" t="4188" r="2072" b="2602"/>
          <a:stretch/>
        </p:blipFill>
        <p:spPr>
          <a:xfrm>
            <a:off x="277510" y="538619"/>
            <a:ext cx="5818488" cy="5026408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449" y="47269"/>
            <a:ext cx="7869099" cy="491350"/>
          </a:xfrm>
        </p:spPr>
        <p:txBody>
          <a:bodyPr>
            <a:normAutofit fontScale="90000"/>
          </a:bodyPr>
          <a:lstStyle/>
          <a:p>
            <a:r>
              <a:rPr lang="en-US" dirty="0"/>
              <a:t>List </a:t>
            </a:r>
            <a:r>
              <a:rPr lang="en-US" dirty="0" err="1"/>
              <a:t>komponen</a:t>
            </a:r>
            <a:r>
              <a:rPr lang="en-US" dirty="0"/>
              <a:t> &amp; </a:t>
            </a:r>
            <a:r>
              <a:rPr lang="en-US" dirty="0" err="1"/>
              <a:t>Tahapan</a:t>
            </a:r>
            <a:r>
              <a:rPr lang="en-US" dirty="0"/>
              <a:t> Implementasi</a:t>
            </a: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B48B3654-910B-485A-AA17-518938DCC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59704"/>
              </p:ext>
            </p:extLst>
          </p:nvPr>
        </p:nvGraphicFramePr>
        <p:xfrm>
          <a:off x="5565280" y="1320915"/>
          <a:ext cx="6349210" cy="3749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1926">
                  <a:extLst>
                    <a:ext uri="{9D8B030D-6E8A-4147-A177-3AD203B41FA5}">
                      <a16:colId xmlns:a16="http://schemas.microsoft.com/office/drawing/2014/main" val="2016467827"/>
                    </a:ext>
                  </a:extLst>
                </a:gridCol>
                <a:gridCol w="4837284">
                  <a:extLst>
                    <a:ext uri="{9D8B030D-6E8A-4147-A177-3AD203B41FA5}">
                      <a16:colId xmlns:a16="http://schemas.microsoft.com/office/drawing/2014/main" val="4130095438"/>
                    </a:ext>
                  </a:extLst>
                </a:gridCol>
              </a:tblGrid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Komponen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193476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Micro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WIFI Bluetooth IoT ESP-32S Development 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66369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JSN-SR04T SR04T ULTRASONIC (Waterproof – V1)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13649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Wireless Modem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Mifi Modem </a:t>
                      </a:r>
                      <a:r>
                        <a:rPr lang="en-US" dirty="0" err="1">
                          <a:hlinkClick r:id="rId5"/>
                        </a:rPr>
                        <a:t>Wifi</a:t>
                      </a:r>
                      <a:r>
                        <a:rPr lang="en-US" dirty="0">
                          <a:hlinkClick r:id="rId5"/>
                        </a:rPr>
                        <a:t> Bolt Juno 4G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9331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5V DC PSU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hlinkClick r:id="rId6"/>
                        </a:rPr>
                        <a:t>Adaptor Raspberry Pi 5V 3ª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5297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Cayenne My Devices</a:t>
                      </a:r>
                      <a:r>
                        <a:rPr lang="en-US" dirty="0"/>
                        <a:t> (MQTT)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36632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Junction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Legrand Junction Box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3893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r>
                        <a:rPr lang="en-US" dirty="0"/>
                        <a:t>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Resistor, PCB dot matrix, LED, Switch  </a:t>
                      </a:r>
                      <a:r>
                        <a:rPr lang="en-US" dirty="0" err="1"/>
                        <a:t>dsb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15056"/>
                  </a:ext>
                </a:extLst>
              </a:tr>
            </a:tbl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4550412-02CA-4068-A110-CAB9642B6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416796"/>
              </p:ext>
            </p:extLst>
          </p:nvPr>
        </p:nvGraphicFramePr>
        <p:xfrm>
          <a:off x="102992" y="5683389"/>
          <a:ext cx="12089008" cy="1127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5635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46820"/>
          </a:xfrm>
        </p:spPr>
        <p:txBody>
          <a:bodyPr/>
          <a:lstStyle/>
          <a:p>
            <a:r>
              <a:rPr lang="en-US" dirty="0" err="1"/>
              <a:t>Dokumentasi</a:t>
            </a:r>
            <a:endParaRPr lang="en-US" dirty="0"/>
          </a:p>
        </p:txBody>
      </p:sp>
      <p:pic>
        <p:nvPicPr>
          <p:cNvPr id="5" name="Gambar 4" descr="Sebuah gambar berisi kotor&#10;&#10;Deskripsi dibuat secara otomatis">
            <a:extLst>
              <a:ext uri="{FF2B5EF4-FFF2-40B4-BE49-F238E27FC236}">
                <a16:creationId xmlns:a16="http://schemas.microsoft.com/office/drawing/2014/main" id="{AEBC4982-6AEF-48CD-BBF4-4904D1AA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r="26154"/>
          <a:stretch/>
        </p:blipFill>
        <p:spPr>
          <a:xfrm rot="5400000">
            <a:off x="448453" y="1884170"/>
            <a:ext cx="4265643" cy="4438195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33612D23-7485-44FD-A84A-F2920CE0C86C}"/>
              </a:ext>
            </a:extLst>
          </p:cNvPr>
          <p:cNvSpPr txBox="1"/>
          <p:nvPr/>
        </p:nvSpPr>
        <p:spPr>
          <a:xfrm>
            <a:off x="362177" y="1498614"/>
            <a:ext cx="30273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Implementasi V1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9629D24-341E-45C5-8899-6EE6C81343A3}"/>
              </a:ext>
            </a:extLst>
          </p:cNvPr>
          <p:cNvSpPr txBox="1"/>
          <p:nvPr/>
        </p:nvSpPr>
        <p:spPr>
          <a:xfrm>
            <a:off x="5324572" y="1970445"/>
            <a:ext cx="65052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Notes : 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PSU </a:t>
            </a:r>
            <a:r>
              <a:rPr lang="en-US" sz="1600" b="1" dirty="0" err="1"/>
              <a:t>dalam</a:t>
            </a:r>
            <a:r>
              <a:rPr lang="en-US" sz="1600" b="1" dirty="0"/>
              <a:t> junction box, </a:t>
            </a:r>
            <a:r>
              <a:rPr lang="en-US" sz="1600" b="1" dirty="0" err="1"/>
              <a:t>sehingga</a:t>
            </a:r>
            <a:r>
              <a:rPr lang="en-US" sz="1600" b="1" dirty="0"/>
              <a:t> </a:t>
            </a:r>
            <a:r>
              <a:rPr lang="en-US" sz="1600" b="1" dirty="0" err="1"/>
              <a:t>kabel</a:t>
            </a:r>
            <a:r>
              <a:rPr lang="en-US" sz="1600" b="1" dirty="0"/>
              <a:t> supply </a:t>
            </a:r>
            <a:r>
              <a:rPr lang="en-US" sz="1600" b="1" dirty="0" err="1"/>
              <a:t>langsung</a:t>
            </a:r>
            <a:r>
              <a:rPr lang="en-US" sz="1600" b="1" dirty="0"/>
              <a:t> </a:t>
            </a:r>
            <a:r>
              <a:rPr lang="en-US" sz="1600" b="1" dirty="0" err="1"/>
              <a:t>masuk</a:t>
            </a:r>
            <a:r>
              <a:rPr lang="en-US" sz="1600" b="1" dirty="0"/>
              <a:t> ke </a:t>
            </a:r>
            <a:r>
              <a:rPr lang="en-US" sz="1600" b="1" dirty="0" err="1"/>
              <a:t>dalam</a:t>
            </a:r>
            <a:r>
              <a:rPr lang="en-US" sz="1600" b="1" dirty="0"/>
              <a:t> box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Probe ultrasonic </a:t>
            </a:r>
            <a:r>
              <a:rPr lang="en-US" sz="1600" b="1" dirty="0" err="1"/>
              <a:t>berada</a:t>
            </a:r>
            <a:r>
              <a:rPr lang="en-US" sz="1600" b="1" dirty="0"/>
              <a:t> di </a:t>
            </a:r>
            <a:r>
              <a:rPr lang="en-US" sz="1600" b="1" dirty="0" err="1"/>
              <a:t>luar</a:t>
            </a:r>
            <a:r>
              <a:rPr lang="en-US" sz="1600" b="1" dirty="0"/>
              <a:t> box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Data hasil noisy </a:t>
            </a:r>
            <a:r>
              <a:rPr lang="en-US" sz="1600" b="1" dirty="0" err="1"/>
              <a:t>karena</a:t>
            </a:r>
            <a:r>
              <a:rPr lang="en-US" sz="1600" b="1" dirty="0"/>
              <a:t> </a:t>
            </a:r>
            <a:r>
              <a:rPr lang="en-US" sz="1600" b="1" dirty="0" err="1"/>
              <a:t>adanya</a:t>
            </a:r>
            <a:r>
              <a:rPr lang="en-US" sz="1600" b="1" dirty="0"/>
              <a:t> </a:t>
            </a:r>
            <a:r>
              <a:rPr lang="en-US" sz="1600" b="1" dirty="0" err="1"/>
              <a:t>pengaruh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power supply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Modem </a:t>
            </a:r>
            <a:r>
              <a:rPr lang="en-US" sz="1600" b="1" dirty="0" err="1"/>
              <a:t>masih</a:t>
            </a:r>
            <a:r>
              <a:rPr lang="en-US" sz="1600" b="1" dirty="0"/>
              <a:t> </a:t>
            </a:r>
            <a:r>
              <a:rPr lang="en-US" sz="1600" b="1" dirty="0" err="1"/>
              <a:t>menggunakan</a:t>
            </a:r>
            <a:r>
              <a:rPr lang="en-US" sz="1600" b="1" dirty="0"/>
              <a:t> </a:t>
            </a:r>
            <a:r>
              <a:rPr lang="en-US" sz="1600" b="1" dirty="0" err="1"/>
              <a:t>baterai</a:t>
            </a:r>
            <a:r>
              <a:rPr lang="en-US" sz="1600" b="1" dirty="0"/>
              <a:t> </a:t>
            </a:r>
          </a:p>
          <a:p>
            <a:pPr marL="285750" indent="-285750">
              <a:buFontTx/>
              <a:buChar char="-"/>
            </a:pPr>
            <a:endParaRPr lang="en-US" sz="1600" b="1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C61AA0C2-8476-4940-BEC3-F3F053F8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48" y="3920647"/>
            <a:ext cx="6937662" cy="192900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7D1F50DB-D223-4A87-9134-2ECD89F277FA}"/>
              </a:ext>
            </a:extLst>
          </p:cNvPr>
          <p:cNvSpPr txBox="1"/>
          <p:nvPr/>
        </p:nvSpPr>
        <p:spPr>
          <a:xfrm>
            <a:off x="362176" y="6459033"/>
            <a:ext cx="4438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Link Dashboard : https://bit.ly/WaterLevelPPR</a:t>
            </a:r>
          </a:p>
        </p:txBody>
      </p:sp>
    </p:spTree>
    <p:extLst>
      <p:ext uri="{BB962C8B-B14F-4D97-AF65-F5344CB8AC3E}">
        <p14:creationId xmlns:p14="http://schemas.microsoft.com/office/powerpoint/2010/main" val="124432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46820"/>
          </a:xfrm>
        </p:spPr>
        <p:txBody>
          <a:bodyPr/>
          <a:lstStyle/>
          <a:p>
            <a:r>
              <a:rPr lang="en-US" dirty="0" err="1"/>
              <a:t>Dokumentasi</a:t>
            </a:r>
            <a:endParaRPr lang="en-US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33612D23-7485-44FD-A84A-F2920CE0C86C}"/>
              </a:ext>
            </a:extLst>
          </p:cNvPr>
          <p:cNvSpPr txBox="1"/>
          <p:nvPr/>
        </p:nvSpPr>
        <p:spPr>
          <a:xfrm>
            <a:off x="362177" y="1498614"/>
            <a:ext cx="30273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Implementasi V2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9629D24-341E-45C5-8899-6EE6C81343A3}"/>
              </a:ext>
            </a:extLst>
          </p:cNvPr>
          <p:cNvSpPr txBox="1"/>
          <p:nvPr/>
        </p:nvSpPr>
        <p:spPr>
          <a:xfrm>
            <a:off x="5324572" y="1970445"/>
            <a:ext cx="65052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Notes : 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PSU </a:t>
            </a:r>
            <a:r>
              <a:rPr lang="en-US" sz="1600" b="1" dirty="0" err="1"/>
              <a:t>diluar</a:t>
            </a:r>
            <a:r>
              <a:rPr lang="en-US" sz="1600" b="1" dirty="0"/>
              <a:t> junction box (power adapter) </a:t>
            </a:r>
            <a:r>
              <a:rPr lang="en-US" sz="1600" b="1" dirty="0" err="1"/>
              <a:t>namun</a:t>
            </a:r>
            <a:r>
              <a:rPr lang="en-US" sz="1600" b="1" dirty="0"/>
              <a:t> </a:t>
            </a:r>
            <a:r>
              <a:rPr lang="en-US" sz="1600" b="1" dirty="0" err="1"/>
              <a:t>diisolasi</a:t>
            </a:r>
            <a:r>
              <a:rPr lang="en-US" sz="1600" b="1" dirty="0"/>
              <a:t> dan </a:t>
            </a:r>
            <a:r>
              <a:rPr lang="en-US" sz="1600" b="1" dirty="0" err="1"/>
              <a:t>diamankan</a:t>
            </a:r>
            <a:endParaRPr lang="en-US" sz="1600" b="1" dirty="0"/>
          </a:p>
          <a:p>
            <a:pPr marL="285750" indent="-285750">
              <a:buFontTx/>
              <a:buChar char="-"/>
            </a:pPr>
            <a:r>
              <a:rPr lang="en-US" sz="1600" b="1" dirty="0"/>
              <a:t>Probe ultrasonic </a:t>
            </a:r>
            <a:r>
              <a:rPr lang="en-US" sz="1600" b="1" dirty="0" err="1"/>
              <a:t>berada</a:t>
            </a:r>
            <a:r>
              <a:rPr lang="en-US" sz="1600" b="1" dirty="0"/>
              <a:t> di </a:t>
            </a:r>
            <a:r>
              <a:rPr lang="en-US" sz="1600" b="1" dirty="0" err="1"/>
              <a:t>luar</a:t>
            </a:r>
            <a:r>
              <a:rPr lang="en-US" sz="1600" b="1" dirty="0"/>
              <a:t> box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Data hasil </a:t>
            </a:r>
            <a:r>
              <a:rPr lang="en-US" sz="1600" b="1" dirty="0" err="1"/>
              <a:t>sudah</a:t>
            </a:r>
            <a:r>
              <a:rPr lang="en-US" sz="1600" b="1" dirty="0"/>
              <a:t> tidak </a:t>
            </a:r>
            <a:r>
              <a:rPr lang="en-US" sz="1600" b="1" dirty="0" err="1"/>
              <a:t>terlalu</a:t>
            </a:r>
            <a:r>
              <a:rPr lang="en-US" sz="1600" b="1" dirty="0"/>
              <a:t> noisy </a:t>
            </a:r>
            <a:r>
              <a:rPr lang="en-US" sz="1600" b="1" dirty="0" err="1"/>
              <a:t>karena</a:t>
            </a:r>
            <a:r>
              <a:rPr lang="en-US" sz="1600" b="1" dirty="0"/>
              <a:t> power supply </a:t>
            </a:r>
            <a:r>
              <a:rPr lang="en-US" sz="1600" b="1" dirty="0" err="1"/>
              <a:t>dijauhkan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modul</a:t>
            </a:r>
            <a:r>
              <a:rPr lang="en-US" sz="1600" b="1" dirty="0"/>
              <a:t> </a:t>
            </a:r>
            <a:r>
              <a:rPr lang="en-US" sz="1600" b="1" dirty="0" err="1"/>
              <a:t>pemroses</a:t>
            </a:r>
            <a:r>
              <a:rPr lang="en-US" sz="1600" b="1" dirty="0"/>
              <a:t> </a:t>
            </a:r>
            <a:r>
              <a:rPr lang="en-US" sz="1600" b="1" dirty="0" err="1"/>
              <a:t>ultrasonik</a:t>
            </a:r>
            <a:endParaRPr lang="en-US" sz="1600" b="1" dirty="0"/>
          </a:p>
          <a:p>
            <a:pPr marL="285750" indent="-285750">
              <a:buFontTx/>
              <a:buChar char="-"/>
            </a:pPr>
            <a:r>
              <a:rPr lang="en-US" sz="1600" b="1" dirty="0"/>
              <a:t>Modem tidak </a:t>
            </a:r>
            <a:r>
              <a:rPr lang="en-US" sz="1600" b="1" dirty="0" err="1"/>
              <a:t>lagi</a:t>
            </a:r>
            <a:r>
              <a:rPr lang="en-US" sz="1600" b="1" dirty="0"/>
              <a:t> </a:t>
            </a:r>
            <a:r>
              <a:rPr lang="en-US" sz="1600" b="1" dirty="0" err="1"/>
              <a:t>menggunakan</a:t>
            </a:r>
            <a:r>
              <a:rPr lang="en-US" sz="1600" b="1" dirty="0"/>
              <a:t> </a:t>
            </a:r>
            <a:r>
              <a:rPr lang="en-US" sz="1600" b="1" dirty="0" err="1"/>
              <a:t>baterai</a:t>
            </a:r>
            <a:r>
              <a:rPr lang="en-US" sz="1600" b="1" dirty="0"/>
              <a:t> </a:t>
            </a:r>
          </a:p>
          <a:p>
            <a:pPr marL="285750" indent="-285750">
              <a:buFontTx/>
              <a:buChar char="-"/>
            </a:pPr>
            <a:endParaRPr lang="en-US" sz="1600" b="1"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39B17B0D-0775-4434-AAC6-B3CC19EB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798" y="4188519"/>
            <a:ext cx="5896798" cy="1686160"/>
          </a:xfrm>
          <a:prstGeom prst="rect">
            <a:avLst/>
          </a:prstGeom>
        </p:spPr>
      </p:pic>
      <p:pic>
        <p:nvPicPr>
          <p:cNvPr id="4" name="Gambar 3" descr="Sebuah gambar berisi tua, kotor&#10;&#10;Deskripsi dibuat secara otomatis">
            <a:extLst>
              <a:ext uri="{FF2B5EF4-FFF2-40B4-BE49-F238E27FC236}">
                <a16:creationId xmlns:a16="http://schemas.microsoft.com/office/drawing/2014/main" id="{C0487824-E206-47AD-8EBA-B17E812EB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2" r="29863"/>
          <a:stretch/>
        </p:blipFill>
        <p:spPr>
          <a:xfrm rot="5400000">
            <a:off x="720025" y="1571104"/>
            <a:ext cx="4058776" cy="4972930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9192B102-1BFA-46B4-82AE-1A034CE5CC9C}"/>
              </a:ext>
            </a:extLst>
          </p:cNvPr>
          <p:cNvSpPr txBox="1"/>
          <p:nvPr/>
        </p:nvSpPr>
        <p:spPr>
          <a:xfrm>
            <a:off x="362176" y="6459033"/>
            <a:ext cx="4438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Link Dashboard : https://bit.ly/WaterLevelPPR</a:t>
            </a:r>
          </a:p>
        </p:txBody>
      </p:sp>
    </p:spTree>
    <p:extLst>
      <p:ext uri="{BB962C8B-B14F-4D97-AF65-F5344CB8AC3E}">
        <p14:creationId xmlns:p14="http://schemas.microsoft.com/office/powerpoint/2010/main" val="149005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7373"/>
            <a:ext cx="10364451" cy="746820"/>
          </a:xfrm>
        </p:spPr>
        <p:txBody>
          <a:bodyPr/>
          <a:lstStyle/>
          <a:p>
            <a:r>
              <a:rPr lang="en-US" dirty="0" err="1"/>
              <a:t>Dokumentasi</a:t>
            </a:r>
            <a:endParaRPr lang="en-US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9192B102-1BFA-46B4-82AE-1A034CE5CC9C}"/>
              </a:ext>
            </a:extLst>
          </p:cNvPr>
          <p:cNvSpPr txBox="1"/>
          <p:nvPr/>
        </p:nvSpPr>
        <p:spPr>
          <a:xfrm>
            <a:off x="362176" y="6459033"/>
            <a:ext cx="4438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Link Dashboard : https://bit.ly/WaterLevelPPR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9A920D3-D9FB-40A8-AB5B-9D792754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6" y="690841"/>
            <a:ext cx="11060482" cy="56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536CAF8-22D4-439F-B7B6-07CAA8F7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46820"/>
          </a:xfrm>
        </p:spPr>
        <p:txBody>
          <a:bodyPr/>
          <a:lstStyle/>
          <a:p>
            <a:r>
              <a:rPr lang="en-US" dirty="0" err="1"/>
              <a:t>Evaluasi</a:t>
            </a:r>
            <a:r>
              <a:rPr lang="en-US" dirty="0"/>
              <a:t> &amp; saran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9629D24-341E-45C5-8899-6EE6C81343A3}"/>
              </a:ext>
            </a:extLst>
          </p:cNvPr>
          <p:cNvSpPr txBox="1"/>
          <p:nvPr/>
        </p:nvSpPr>
        <p:spPr>
          <a:xfrm>
            <a:off x="163849" y="1613118"/>
            <a:ext cx="11710825" cy="337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 err="1"/>
              <a:t>Perlu</a:t>
            </a:r>
            <a:r>
              <a:rPr lang="en-US" sz="1600" b="1" dirty="0"/>
              <a:t> </a:t>
            </a:r>
            <a:r>
              <a:rPr lang="en-US" sz="1600" b="1" dirty="0" err="1"/>
              <a:t>adanya</a:t>
            </a:r>
            <a:r>
              <a:rPr lang="en-US" sz="1600" b="1" dirty="0"/>
              <a:t> </a:t>
            </a:r>
            <a:r>
              <a:rPr lang="en-US" sz="1600" b="1" dirty="0" err="1"/>
              <a:t>kode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mengantisipasi</a:t>
            </a:r>
            <a:r>
              <a:rPr lang="en-US" sz="1600" b="1" dirty="0"/>
              <a:t> MCU yang </a:t>
            </a:r>
            <a:r>
              <a:rPr lang="en-US" sz="1600" b="1" dirty="0" err="1"/>
              <a:t>terkadang</a:t>
            </a:r>
            <a:r>
              <a:rPr lang="en-US" sz="1600" b="1" dirty="0"/>
              <a:t> hang (watchdog timer); </a:t>
            </a:r>
            <a:r>
              <a:rPr lang="en-US" sz="1600" b="1" dirty="0" err="1"/>
              <a:t>untuk</a:t>
            </a:r>
            <a:r>
              <a:rPr lang="en-US" sz="1600" b="1" dirty="0"/>
              <a:t> dago PPR </a:t>
            </a:r>
            <a:r>
              <a:rPr lang="en-US" sz="1600" b="1" dirty="0" err="1"/>
              <a:t>saat</a:t>
            </a:r>
            <a:r>
              <a:rPr lang="en-US" sz="1600" b="1" dirty="0"/>
              <a:t> ini </a:t>
            </a:r>
            <a:r>
              <a:rPr lang="en-US" sz="1600" b="1" dirty="0" err="1"/>
              <a:t>biasanya</a:t>
            </a:r>
            <a:r>
              <a:rPr lang="en-US" sz="1600" b="1" dirty="0"/>
              <a:t> </a:t>
            </a:r>
            <a:r>
              <a:rPr lang="en-US" sz="1600" b="1" dirty="0" err="1"/>
              <a:t>direset</a:t>
            </a:r>
            <a:r>
              <a:rPr lang="en-US" sz="1600" b="1" dirty="0"/>
              <a:t> manual oleh </a:t>
            </a:r>
            <a:r>
              <a:rPr lang="en-US" sz="1600" b="1" dirty="0" err="1"/>
              <a:t>penjaga</a:t>
            </a:r>
            <a:r>
              <a:rPr lang="en-US" sz="1600" b="1" dirty="0"/>
              <a:t> water tank (</a:t>
            </a:r>
            <a:r>
              <a:rPr lang="en-US" sz="1600" b="1" dirty="0" err="1"/>
              <a:t>terjadi</a:t>
            </a:r>
            <a:r>
              <a:rPr lang="en-US" sz="1600" b="1" dirty="0"/>
              <a:t> 2 </a:t>
            </a:r>
            <a:r>
              <a:rPr lang="en-US" sz="1600" b="1" dirty="0" err="1"/>
              <a:t>bulan</a:t>
            </a:r>
            <a:r>
              <a:rPr lang="en-US" sz="1600" b="1" dirty="0"/>
              <a:t> </a:t>
            </a:r>
            <a:r>
              <a:rPr lang="en-US" sz="1600" b="1" dirty="0" err="1"/>
              <a:t>sekali</a:t>
            </a:r>
            <a:r>
              <a:rPr lang="en-US" sz="1600" b="1" dirty="0"/>
              <a:t>/1 </a:t>
            </a:r>
            <a:r>
              <a:rPr lang="en-US" sz="1600" b="1" dirty="0" err="1"/>
              <a:t>bulan</a:t>
            </a:r>
            <a:r>
              <a:rPr lang="en-US" sz="1600" b="1" dirty="0"/>
              <a:t> </a:t>
            </a:r>
            <a:r>
              <a:rPr lang="en-US" sz="1600" b="1" dirty="0" err="1"/>
              <a:t>sekali</a:t>
            </a:r>
            <a:r>
              <a:rPr lang="en-US" sz="1600" b="1" dirty="0"/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/>
              <a:t>Solusi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bagian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junction box yang </a:t>
            </a:r>
            <a:r>
              <a:rPr lang="en-US" sz="1600" b="1" dirty="0" err="1"/>
              <a:t>panas</a:t>
            </a:r>
            <a:r>
              <a:rPr lang="en-US" sz="1600" b="1" dirty="0"/>
              <a:t> (</a:t>
            </a:r>
            <a:r>
              <a:rPr lang="en-US" sz="1600" b="1" dirty="0" err="1"/>
              <a:t>asumsi</a:t>
            </a:r>
            <a:r>
              <a:rPr lang="en-US" sz="1600" b="1" dirty="0"/>
              <a:t> </a:t>
            </a:r>
            <a:r>
              <a:rPr lang="en-US" sz="1600" b="1" dirty="0" err="1"/>
              <a:t>penyebab</a:t>
            </a:r>
            <a:r>
              <a:rPr lang="en-US" sz="1600" b="1" dirty="0"/>
              <a:t> MCU hang)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/>
              <a:t>Power supply </a:t>
            </a:r>
            <a:r>
              <a:rPr lang="en-US" sz="1600" b="1" dirty="0" err="1"/>
              <a:t>diperkecil</a:t>
            </a:r>
            <a:r>
              <a:rPr lang="en-US" sz="1600" b="1" dirty="0"/>
              <a:t> </a:t>
            </a:r>
            <a:r>
              <a:rPr lang="en-US" sz="1600" b="1" dirty="0" err="1"/>
              <a:t>sehingga</a:t>
            </a:r>
            <a:r>
              <a:rPr lang="en-US" sz="1600" b="1" dirty="0"/>
              <a:t> </a:t>
            </a:r>
            <a:r>
              <a:rPr lang="en-US" sz="1600" b="1" dirty="0" err="1"/>
              <a:t>bisa</a:t>
            </a:r>
            <a:r>
              <a:rPr lang="en-US" sz="1600" b="1" dirty="0"/>
              <a:t> </a:t>
            </a:r>
            <a:r>
              <a:rPr lang="en-US" sz="1600" b="1" dirty="0" err="1"/>
              <a:t>dimasukkan</a:t>
            </a:r>
            <a:r>
              <a:rPr lang="en-US" sz="1600" b="1" dirty="0"/>
              <a:t> ke </a:t>
            </a:r>
            <a:r>
              <a:rPr lang="en-US" sz="1600" b="1" dirty="0" err="1"/>
              <a:t>dalam</a:t>
            </a:r>
            <a:r>
              <a:rPr lang="en-US" sz="1600" b="1" dirty="0"/>
              <a:t> box agar </a:t>
            </a:r>
            <a:r>
              <a:rPr lang="en-US" sz="1600" b="1" dirty="0" err="1"/>
              <a:t>menjadi</a:t>
            </a:r>
            <a:r>
              <a:rPr lang="en-US" sz="1600" b="1" dirty="0"/>
              <a:t> lebih compact. (</a:t>
            </a:r>
            <a:r>
              <a:rPr lang="en-US" sz="1600" b="1" dirty="0" err="1"/>
              <a:t>bisa</a:t>
            </a:r>
            <a:r>
              <a:rPr lang="en-US" sz="1600" b="1" dirty="0"/>
              <a:t> </a:t>
            </a:r>
            <a:r>
              <a:rPr lang="en-US" sz="1600" b="1" dirty="0" err="1"/>
              <a:t>dicoba</a:t>
            </a:r>
            <a:r>
              <a:rPr lang="en-US" sz="1600" b="1" dirty="0"/>
              <a:t> </a:t>
            </a:r>
            <a:r>
              <a:rPr lang="en-US" sz="1600" b="1" dirty="0" err="1"/>
              <a:t>menggunakan</a:t>
            </a:r>
            <a:r>
              <a:rPr lang="en-US" sz="1600" b="1" dirty="0"/>
              <a:t> : </a:t>
            </a:r>
            <a:r>
              <a:rPr lang="en-US" sz="1600" b="1" dirty="0">
                <a:hlinkClick r:id="rId2"/>
              </a:rPr>
              <a:t>HLK5M05 AC-DC 220V to 5V Isolated Step-Down Power Supply</a:t>
            </a:r>
            <a:r>
              <a:rPr lang="en-US" sz="1600" b="1" dirty="0"/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/>
              <a:t>Probe ultrasonic </a:t>
            </a:r>
            <a:r>
              <a:rPr lang="en-US" sz="1600" b="1" dirty="0" err="1"/>
              <a:t>dipasang</a:t>
            </a:r>
            <a:r>
              <a:rPr lang="en-US" sz="1600" b="1" dirty="0"/>
              <a:t> di </a:t>
            </a:r>
            <a:r>
              <a:rPr lang="en-US" sz="1600" b="1" dirty="0" err="1"/>
              <a:t>dalam</a:t>
            </a:r>
            <a:r>
              <a:rPr lang="en-US" sz="1600" b="1" dirty="0"/>
              <a:t> box (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disesuaikan</a:t>
            </a:r>
            <a:r>
              <a:rPr lang="en-US" sz="1600" b="1" dirty="0"/>
              <a:t> dengan </a:t>
            </a:r>
            <a:r>
              <a:rPr lang="en-US" sz="1600" b="1" dirty="0" err="1"/>
              <a:t>lokasi</a:t>
            </a:r>
            <a:r>
              <a:rPr lang="en-US" sz="1600" b="1" dirty="0"/>
              <a:t> implementasi)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/>
              <a:t>Dashboard </a:t>
            </a:r>
            <a:r>
              <a:rPr lang="en-US" sz="1600" b="1" dirty="0" err="1"/>
              <a:t>sebaiknya</a:t>
            </a:r>
            <a:r>
              <a:rPr lang="en-US" sz="1600" b="1" dirty="0"/>
              <a:t> di set </a:t>
            </a:r>
            <a:r>
              <a:rPr lang="en-US" sz="1600" b="1" dirty="0" err="1"/>
              <a:t>menggunakan</a:t>
            </a:r>
            <a:r>
              <a:rPr lang="en-US" sz="1600" b="1" dirty="0"/>
              <a:t> server Pribadi </a:t>
            </a:r>
            <a:r>
              <a:rPr lang="en-US" sz="1600" b="1" dirty="0" err="1"/>
              <a:t>ataupun</a:t>
            </a:r>
            <a:r>
              <a:rPr lang="en-US" sz="1600" b="1" dirty="0"/>
              <a:t> dashboard </a:t>
            </a:r>
            <a:r>
              <a:rPr lang="en-US" sz="1600" b="1" dirty="0" err="1"/>
              <a:t>buatan</a:t>
            </a:r>
            <a:r>
              <a:rPr lang="en-US" sz="1600" b="1" dirty="0"/>
              <a:t> </a:t>
            </a:r>
            <a:r>
              <a:rPr lang="en-US" sz="1600" b="1" dirty="0" err="1"/>
              <a:t>sendiri</a:t>
            </a:r>
            <a:r>
              <a:rPr lang="en-US" sz="1600" b="1" dirty="0"/>
              <a:t> agar lebih </a:t>
            </a:r>
            <a:r>
              <a:rPr lang="en-US" sz="1600" b="1" dirty="0" err="1"/>
              <a:t>mudah</a:t>
            </a:r>
            <a:r>
              <a:rPr lang="en-US" sz="1600" b="1" dirty="0"/>
              <a:t> </a:t>
            </a:r>
            <a:r>
              <a:rPr lang="en-US" sz="1600" b="1" dirty="0" err="1"/>
              <a:t>dikostumisasi</a:t>
            </a:r>
            <a:r>
              <a:rPr lang="en-US" sz="1600" b="1" dirty="0"/>
              <a:t>. Fungsi </a:t>
            </a:r>
            <a:r>
              <a:rPr lang="en-US" sz="1600" b="1" dirty="0" err="1"/>
              <a:t>sederhana</a:t>
            </a:r>
            <a:r>
              <a:rPr lang="en-US" sz="1600" b="1" dirty="0"/>
              <a:t> </a:t>
            </a:r>
            <a:r>
              <a:rPr lang="en-US" sz="1600" b="1" dirty="0" err="1"/>
              <a:t>terkadang</a:t>
            </a:r>
            <a:r>
              <a:rPr lang="en-US" sz="1600" b="1" dirty="0"/>
              <a:t> </a:t>
            </a:r>
            <a:r>
              <a:rPr lang="en-US" sz="1600" b="1" dirty="0" err="1"/>
              <a:t>agak</a:t>
            </a:r>
            <a:r>
              <a:rPr lang="en-US" sz="1600" b="1" dirty="0"/>
              <a:t> </a:t>
            </a:r>
            <a:r>
              <a:rPr lang="en-US" sz="1600" b="1" dirty="0" err="1"/>
              <a:t>sulit</a:t>
            </a:r>
            <a:r>
              <a:rPr lang="en-US" sz="1600" b="1" dirty="0"/>
              <a:t> </a:t>
            </a:r>
            <a:r>
              <a:rPr lang="en-US" sz="1600" b="1" dirty="0" err="1"/>
              <a:t>diterapkan</a:t>
            </a:r>
            <a:r>
              <a:rPr lang="en-US" sz="1600" b="1" dirty="0"/>
              <a:t> di Cayenne (</a:t>
            </a:r>
            <a:r>
              <a:rPr lang="en-US" sz="1600" b="1" dirty="0" err="1"/>
              <a:t>semisal</a:t>
            </a:r>
            <a:r>
              <a:rPr lang="en-US" sz="1600" b="1" dirty="0"/>
              <a:t> hand-shake, </a:t>
            </a:r>
            <a:r>
              <a:rPr lang="en-US" sz="1600" b="1" dirty="0" err="1"/>
              <a:t>dsb</a:t>
            </a:r>
            <a:r>
              <a:rPr lang="en-US" sz="1600" b="1" dirty="0"/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 err="1"/>
              <a:t>Jenis</a:t>
            </a:r>
            <a:r>
              <a:rPr lang="en-US" sz="1600" b="1" dirty="0"/>
              <a:t> MCU 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diperkecil</a:t>
            </a:r>
            <a:r>
              <a:rPr lang="en-US" sz="1600" b="1" dirty="0"/>
              <a:t> </a:t>
            </a:r>
            <a:r>
              <a:rPr lang="en-US" sz="1600" b="1" dirty="0" err="1"/>
              <a:t>atau</a:t>
            </a:r>
            <a:r>
              <a:rPr lang="en-US" sz="1600" b="1" dirty="0"/>
              <a:t> </a:t>
            </a:r>
            <a:r>
              <a:rPr lang="en-US" sz="1600" b="1" dirty="0" err="1"/>
              <a:t>disesuaikan</a:t>
            </a:r>
            <a:r>
              <a:rPr lang="en-US" sz="1600" b="1" dirty="0"/>
              <a:t> Kembali, </a:t>
            </a:r>
            <a:r>
              <a:rPr lang="en-US" sz="1600" b="1" dirty="0" err="1"/>
              <a:t>sesuai</a:t>
            </a:r>
            <a:r>
              <a:rPr lang="en-US" sz="1600" b="1" dirty="0"/>
              <a:t> dengan kebutuhan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B6A96EB8-8D3E-4AA4-A1D9-4A12BA2EDB03}"/>
              </a:ext>
            </a:extLst>
          </p:cNvPr>
          <p:cNvSpPr txBox="1"/>
          <p:nvPr/>
        </p:nvSpPr>
        <p:spPr>
          <a:xfrm>
            <a:off x="362176" y="6459033"/>
            <a:ext cx="4438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Link Dashboard : https://bit.ly/WaterLevelPPR</a:t>
            </a:r>
          </a:p>
        </p:txBody>
      </p:sp>
    </p:spTree>
    <p:extLst>
      <p:ext uri="{BB962C8B-B14F-4D97-AF65-F5344CB8AC3E}">
        <p14:creationId xmlns:p14="http://schemas.microsoft.com/office/powerpoint/2010/main" val="679073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tes air">
  <a:themeElements>
    <a:clrScheme name="Tetes air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Tetes ai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tes air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TM04033925[[fn=Tetes air]]</Template>
  <TotalTime>144</TotalTime>
  <Words>586</Words>
  <Application>Microsoft Office PowerPoint</Application>
  <PresentationFormat>Layar Lebar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Tema Office</vt:lpstr>
      <vt:lpstr>Tetes air</vt:lpstr>
      <vt:lpstr>Water Level Monitoring Device</vt:lpstr>
      <vt:lpstr>pENDAHULUAN</vt:lpstr>
      <vt:lpstr>Arsitektur sistem</vt:lpstr>
      <vt:lpstr>Arsitektur sistem</vt:lpstr>
      <vt:lpstr>List komponen &amp; Tahapan Implementasi</vt:lpstr>
      <vt:lpstr>Dokumentasi</vt:lpstr>
      <vt:lpstr>Dokumentasi</vt:lpstr>
      <vt:lpstr>Dokumentasi</vt:lpstr>
      <vt:lpstr>Evaluasi &amp; 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Level Monitoring Device</dc:title>
  <dc:creator>Husnul Amri</dc:creator>
  <cp:lastModifiedBy>Husnul Amri</cp:lastModifiedBy>
  <cp:revision>1</cp:revision>
  <dcterms:created xsi:type="dcterms:W3CDTF">2021-07-30T04:09:50Z</dcterms:created>
  <dcterms:modified xsi:type="dcterms:W3CDTF">2021-07-30T06:34:23Z</dcterms:modified>
</cp:coreProperties>
</file>